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5" r:id="rId3"/>
    <p:sldId id="257" r:id="rId5"/>
    <p:sldId id="259" r:id="rId6"/>
    <p:sldId id="293" r:id="rId7"/>
    <p:sldId id="295" r:id="rId8"/>
    <p:sldId id="311" r:id="rId9"/>
    <p:sldId id="312" r:id="rId10"/>
    <p:sldId id="313" r:id="rId11"/>
    <p:sldId id="314" r:id="rId12"/>
    <p:sldId id="330" r:id="rId13"/>
    <p:sldId id="315" r:id="rId14"/>
    <p:sldId id="327" r:id="rId15"/>
    <p:sldId id="264" r:id="rId16"/>
    <p:sldId id="316" r:id="rId17"/>
    <p:sldId id="317" r:id="rId18"/>
    <p:sldId id="267" r:id="rId19"/>
    <p:sldId id="261" r:id="rId20"/>
    <p:sldId id="318" r:id="rId21"/>
    <p:sldId id="319" r:id="rId22"/>
    <p:sldId id="320" r:id="rId23"/>
    <p:sldId id="262" r:id="rId24"/>
    <p:sldId id="331" r:id="rId25"/>
    <p:sldId id="258" r:id="rId26"/>
  </p:sldIdLst>
  <p:sldSz cx="12192000" cy="6858000"/>
  <p:notesSz cx="6858000" cy="9144000"/>
  <p:embeddedFontLst>
    <p:embeddedFont>
      <p:font typeface="微软雅黑" panose="020B0503020204020204" pitchFamily="34" charset="-122"/>
      <p:regular r:id="rId30"/>
    </p:embeddedFon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  <p:embeddedFont>
      <p:font typeface="黑体" panose="0201060906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E6"/>
    <a:srgbClr val="0061C4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28"/>
        <p:guide pos="39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8D820-47CA-45DD-B6D6-322720BABF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AB42-CB4A-4C8E-829A-8124A4D3F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0958F-6324-4AB3-8364-F3621C8F0C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B96E9-9232-4AD8-BAA5-02869BE20E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72.xml"/><Relationship Id="rId5" Type="http://schemas.openxmlformats.org/officeDocument/2006/relationships/image" Target="../media/image12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8.xml"/><Relationship Id="rId6" Type="http://schemas.openxmlformats.org/officeDocument/2006/relationships/image" Target="../media/image13.pn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7" Type="http://schemas.openxmlformats.org/officeDocument/2006/relationships/notesSlide" Target="../notesSlides/notesSlide13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03.xml"/><Relationship Id="rId24" Type="http://schemas.openxmlformats.org/officeDocument/2006/relationships/tags" Target="../tags/tag102.xml"/><Relationship Id="rId23" Type="http://schemas.openxmlformats.org/officeDocument/2006/relationships/tags" Target="../tags/tag101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tags" Target="../tags/tag98.xml"/><Relationship Id="rId2" Type="http://schemas.openxmlformats.org/officeDocument/2006/relationships/tags" Target="../tags/tag80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1.xml"/><Relationship Id="rId13" Type="http://schemas.openxmlformats.org/officeDocument/2006/relationships/image" Target="../media/image6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815993"/>
            <a:ext cx="7248697" cy="3275836"/>
          </a:xfrm>
          <a:custGeom>
            <a:avLst/>
            <a:gdLst>
              <a:gd name="connsiteX0" fmla="*/ 0 w 6769073"/>
              <a:gd name="connsiteY0" fmla="*/ 0 h 3059084"/>
              <a:gd name="connsiteX1" fmla="*/ 6769073 w 6769073"/>
              <a:gd name="connsiteY1" fmla="*/ 0 h 3059084"/>
              <a:gd name="connsiteX2" fmla="*/ 4673951 w 6769073"/>
              <a:gd name="connsiteY2" fmla="*/ 3059084 h 3059084"/>
              <a:gd name="connsiteX3" fmla="*/ 0 w 6769073"/>
              <a:gd name="connsiteY3" fmla="*/ 3059084 h 305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073" h="3059084">
                <a:moveTo>
                  <a:pt x="0" y="0"/>
                </a:moveTo>
                <a:lnTo>
                  <a:pt x="6769073" y="0"/>
                </a:lnTo>
                <a:lnTo>
                  <a:pt x="4673951" y="3059084"/>
                </a:lnTo>
                <a:lnTo>
                  <a:pt x="0" y="305908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t="-22000" b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3624349" y="1654956"/>
            <a:ext cx="8567651" cy="3275837"/>
          </a:xfrm>
          <a:custGeom>
            <a:avLst/>
            <a:gdLst>
              <a:gd name="connsiteX0" fmla="*/ 6168044 w 8567651"/>
              <a:gd name="connsiteY0" fmla="*/ 0 h 3275837"/>
              <a:gd name="connsiteX1" fmla="*/ 8567651 w 8567651"/>
              <a:gd name="connsiteY1" fmla="*/ 0 h 3275837"/>
              <a:gd name="connsiteX2" fmla="*/ 8567651 w 8567651"/>
              <a:gd name="connsiteY2" fmla="*/ 3275836 h 3275837"/>
              <a:gd name="connsiteX3" fmla="*/ 7248697 w 8567651"/>
              <a:gd name="connsiteY3" fmla="*/ 3275836 h 3275837"/>
              <a:gd name="connsiteX4" fmla="*/ 7248697 w 8567651"/>
              <a:gd name="connsiteY4" fmla="*/ 3275837 h 3275837"/>
              <a:gd name="connsiteX5" fmla="*/ 0 w 8567651"/>
              <a:gd name="connsiteY5" fmla="*/ 3275837 h 3275837"/>
              <a:gd name="connsiteX6" fmla="*/ 2243572 w 8567651"/>
              <a:gd name="connsiteY6" fmla="*/ 1 h 3275837"/>
              <a:gd name="connsiteX7" fmla="*/ 6168044 w 8567651"/>
              <a:gd name="connsiteY7" fmla="*/ 1 h 327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7651" h="3275837">
                <a:moveTo>
                  <a:pt x="6168044" y="0"/>
                </a:moveTo>
                <a:lnTo>
                  <a:pt x="8567651" y="0"/>
                </a:lnTo>
                <a:lnTo>
                  <a:pt x="8567651" y="3275836"/>
                </a:lnTo>
                <a:lnTo>
                  <a:pt x="7248697" y="3275836"/>
                </a:lnTo>
                <a:lnTo>
                  <a:pt x="7248697" y="3275837"/>
                </a:lnTo>
                <a:lnTo>
                  <a:pt x="0" y="3275837"/>
                </a:lnTo>
                <a:lnTo>
                  <a:pt x="2243572" y="1"/>
                </a:lnTo>
                <a:lnTo>
                  <a:pt x="6168044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37710" y="2279015"/>
            <a:ext cx="741870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JD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defRPr/>
            </a:pPr>
            <a:r>
              <a:rPr lang="zh-CN" altLang="en-US" sz="7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数据库实践报告</a:t>
            </a:r>
            <a:endParaRPr lang="zh-CN" altLang="en-US" sz="7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5366" y="3923325"/>
            <a:ext cx="586086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组长：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李润泽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组员：王红阳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杨琨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822118" y="3484406"/>
            <a:ext cx="6047759" cy="1999973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1671203" y="321838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4318777" y="6254100"/>
            <a:ext cx="3031259" cy="603901"/>
          </a:xfrm>
          <a:custGeom>
            <a:avLst/>
            <a:gdLst>
              <a:gd name="connsiteX0" fmla="*/ 413602 w 3031259"/>
              <a:gd name="connsiteY0" fmla="*/ 1 h 603901"/>
              <a:gd name="connsiteX1" fmla="*/ 835256 w 3031259"/>
              <a:gd name="connsiteY1" fmla="*/ 1 h 603901"/>
              <a:gd name="connsiteX2" fmla="*/ 421653 w 3031259"/>
              <a:gd name="connsiteY2" fmla="*/ 603901 h 603901"/>
              <a:gd name="connsiteX3" fmla="*/ 0 w 3031259"/>
              <a:gd name="connsiteY3" fmla="*/ 603901 h 603901"/>
              <a:gd name="connsiteX4" fmla="*/ 2609606 w 3031259"/>
              <a:gd name="connsiteY4" fmla="*/ 0 h 603901"/>
              <a:gd name="connsiteX5" fmla="*/ 3031259 w 3031259"/>
              <a:gd name="connsiteY5" fmla="*/ 0 h 603901"/>
              <a:gd name="connsiteX6" fmla="*/ 3031259 w 3031259"/>
              <a:gd name="connsiteY6" fmla="*/ 1 h 603901"/>
              <a:gd name="connsiteX7" fmla="*/ 2609606 w 3031259"/>
              <a:gd name="connsiteY7" fmla="*/ 1 h 60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1259" h="603901">
                <a:moveTo>
                  <a:pt x="413602" y="1"/>
                </a:moveTo>
                <a:lnTo>
                  <a:pt x="835256" y="1"/>
                </a:lnTo>
                <a:lnTo>
                  <a:pt x="421653" y="603901"/>
                </a:lnTo>
                <a:lnTo>
                  <a:pt x="0" y="603901"/>
                </a:lnTo>
                <a:close/>
                <a:moveTo>
                  <a:pt x="2609606" y="0"/>
                </a:moveTo>
                <a:lnTo>
                  <a:pt x="3031259" y="0"/>
                </a:lnTo>
                <a:lnTo>
                  <a:pt x="3031259" y="1"/>
                </a:lnTo>
                <a:lnTo>
                  <a:pt x="2609606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6" grpId="0" animBg="1"/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531" name="Shape 61531"/>
          <p:cNvSpPr/>
          <p:nvPr>
            <p:custDataLst>
              <p:tags r:id="rId1"/>
            </p:custDataLst>
          </p:nvPr>
        </p:nvSpPr>
        <p:spPr>
          <a:xfrm>
            <a:off x="3215256" y="1790955"/>
            <a:ext cx="7317884" cy="119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5" y="0"/>
                </a:moveTo>
                <a:cubicBezTo>
                  <a:pt x="671" y="0"/>
                  <a:pt x="514" y="967"/>
                  <a:pt x="514" y="2160"/>
                </a:cubicBezTo>
                <a:lnTo>
                  <a:pt x="514" y="8620"/>
                </a:lnTo>
                <a:lnTo>
                  <a:pt x="0" y="10868"/>
                </a:lnTo>
                <a:lnTo>
                  <a:pt x="514" y="13108"/>
                </a:lnTo>
                <a:lnTo>
                  <a:pt x="514" y="19440"/>
                </a:lnTo>
                <a:cubicBezTo>
                  <a:pt x="514" y="20633"/>
                  <a:pt x="671" y="21600"/>
                  <a:pt x="865" y="21600"/>
                </a:cubicBezTo>
                <a:lnTo>
                  <a:pt x="21249" y="21600"/>
                </a:lnTo>
                <a:cubicBezTo>
                  <a:pt x="21443" y="21600"/>
                  <a:pt x="21600" y="20633"/>
                  <a:pt x="21600" y="19440"/>
                </a:cubicBezTo>
                <a:lnTo>
                  <a:pt x="21600" y="2160"/>
                </a:lnTo>
                <a:cubicBezTo>
                  <a:pt x="21600" y="967"/>
                  <a:pt x="21443" y="0"/>
                  <a:pt x="21249" y="0"/>
                </a:cubicBezTo>
                <a:lnTo>
                  <a:pt x="865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endParaRPr sz="469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536" name="Shape 61536"/>
          <p:cNvSpPr/>
          <p:nvPr>
            <p:custDataLst>
              <p:tags r:id="rId2"/>
            </p:custDataLst>
          </p:nvPr>
        </p:nvSpPr>
        <p:spPr>
          <a:xfrm flipH="1">
            <a:off x="1659890" y="4012565"/>
            <a:ext cx="7324725" cy="195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5" y="0"/>
                </a:moveTo>
                <a:cubicBezTo>
                  <a:pt x="692" y="0"/>
                  <a:pt x="534" y="645"/>
                  <a:pt x="534" y="1440"/>
                </a:cubicBezTo>
                <a:lnTo>
                  <a:pt x="534" y="9284"/>
                </a:lnTo>
                <a:lnTo>
                  <a:pt x="0" y="10778"/>
                </a:lnTo>
                <a:lnTo>
                  <a:pt x="534" y="12272"/>
                </a:lnTo>
                <a:lnTo>
                  <a:pt x="534" y="20160"/>
                </a:lnTo>
                <a:cubicBezTo>
                  <a:pt x="534" y="20955"/>
                  <a:pt x="692" y="21600"/>
                  <a:pt x="885" y="21600"/>
                </a:cubicBezTo>
                <a:lnTo>
                  <a:pt x="21249" y="21600"/>
                </a:lnTo>
                <a:cubicBezTo>
                  <a:pt x="21443" y="21600"/>
                  <a:pt x="21600" y="20955"/>
                  <a:pt x="21600" y="20160"/>
                </a:cubicBezTo>
                <a:lnTo>
                  <a:pt x="21600" y="1440"/>
                </a:lnTo>
                <a:cubicBezTo>
                  <a:pt x="21600" y="645"/>
                  <a:pt x="21443" y="0"/>
                  <a:pt x="21249" y="0"/>
                </a:cubicBezTo>
                <a:lnTo>
                  <a:pt x="885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endParaRPr sz="469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1659495" y="1686864"/>
            <a:ext cx="1351820" cy="1351818"/>
          </a:xfrm>
          <a:prstGeom prst="ellipse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9180685" y="4396175"/>
            <a:ext cx="1351820" cy="1351818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endParaRPr lang="zh-CN" altLang="en-US" sz="469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3565525" y="1990090"/>
            <a:ext cx="6967220" cy="991235"/>
          </a:xfrm>
          <a:prstGeom prst="rect">
            <a:avLst/>
          </a:prstGeom>
        </p:spPr>
        <p:txBody>
          <a:bodyPr wrap="square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0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以上内容仅是京东数据库的最最最基本功能，</a:t>
            </a:r>
            <a:r>
              <a:rPr lang="zh-CN" altLang="en-US" sz="20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实际上京东（甚至是其他所有电商平台）的界面却包含了更多</a:t>
            </a:r>
            <a:r>
              <a:rPr lang="zh-CN" altLang="en-US" sz="20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内容？</a:t>
            </a:r>
            <a:endParaRPr lang="zh-CN" altLang="en-US" sz="20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endParaRPr lang="zh-CN" altLang="en-US" sz="20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117850" y="4692015"/>
            <a:ext cx="4127500" cy="1369695"/>
          </a:xfrm>
          <a:prstGeom prst="rect">
            <a:avLst/>
          </a:prstGeom>
        </p:spPr>
        <p:txBody>
          <a:bodyPr wrap="square" anchor="ctr"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消费者对店铺的订阅</a:t>
            </a: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用户购物车</a:t>
            </a: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电商平台最擅长的优惠券</a:t>
            </a: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必不可少的快递公司、转运商</a:t>
            </a: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6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......</a:t>
            </a: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endParaRPr lang="zh-CN" altLang="en-US" sz="1600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8" name="任意多边形: 形状 17"/>
          <p:cNvSpPr/>
          <p:nvPr>
            <p:custDataLst>
              <p:tags r:id="rId7"/>
            </p:custDataLst>
          </p:nvPr>
        </p:nvSpPr>
        <p:spPr>
          <a:xfrm>
            <a:off x="1885490" y="1911835"/>
            <a:ext cx="899905" cy="900480"/>
          </a:xfrm>
          <a:custGeom>
            <a:avLst/>
            <a:gdLst>
              <a:gd name="connsiteX0" fmla="*/ 702686 w 899905"/>
              <a:gd name="connsiteY0" fmla="*/ 787500 h 900480"/>
              <a:gd name="connsiteX1" fmla="*/ 730811 w 899905"/>
              <a:gd name="connsiteY1" fmla="*/ 787500 h 900480"/>
              <a:gd name="connsiteX2" fmla="*/ 730811 w 899905"/>
              <a:gd name="connsiteY2" fmla="*/ 900000 h 900480"/>
              <a:gd name="connsiteX3" fmla="*/ 702686 w 899905"/>
              <a:gd name="connsiteY3" fmla="*/ 900000 h 900480"/>
              <a:gd name="connsiteX4" fmla="*/ 168311 w 899905"/>
              <a:gd name="connsiteY4" fmla="*/ 787500 h 900480"/>
              <a:gd name="connsiteX5" fmla="*/ 196436 w 899905"/>
              <a:gd name="connsiteY5" fmla="*/ 787500 h 900480"/>
              <a:gd name="connsiteX6" fmla="*/ 196436 w 899905"/>
              <a:gd name="connsiteY6" fmla="*/ 900000 h 900480"/>
              <a:gd name="connsiteX7" fmla="*/ 168311 w 899905"/>
              <a:gd name="connsiteY7" fmla="*/ 900000 h 900480"/>
              <a:gd name="connsiteX8" fmla="*/ 534392 w 899905"/>
              <a:gd name="connsiteY8" fmla="*/ 504592 h 900480"/>
              <a:gd name="connsiteX9" fmla="*/ 528155 w 899905"/>
              <a:gd name="connsiteY9" fmla="*/ 509807 h 900480"/>
              <a:gd name="connsiteX10" fmla="*/ 519970 w 899905"/>
              <a:gd name="connsiteY10" fmla="*/ 516659 h 900480"/>
              <a:gd name="connsiteX11" fmla="*/ 470127 w 899905"/>
              <a:gd name="connsiteY11" fmla="*/ 534375 h 900480"/>
              <a:gd name="connsiteX12" fmla="*/ 426470 w 899905"/>
              <a:gd name="connsiteY12" fmla="*/ 534375 h 900480"/>
              <a:gd name="connsiteX13" fmla="*/ 377024 w 899905"/>
              <a:gd name="connsiteY13" fmla="*/ 515904 h 900480"/>
              <a:gd name="connsiteX14" fmla="*/ 365187 w 899905"/>
              <a:gd name="connsiteY14" fmla="*/ 506112 h 900480"/>
              <a:gd name="connsiteX15" fmla="*/ 365187 w 899905"/>
              <a:gd name="connsiteY15" fmla="*/ 549248 h 900480"/>
              <a:gd name="connsiteX16" fmla="*/ 337619 w 899905"/>
              <a:gd name="connsiteY16" fmla="*/ 560042 h 900480"/>
              <a:gd name="connsiteX17" fmla="*/ 434167 w 899905"/>
              <a:gd name="connsiteY17" fmla="*/ 646875 h 900480"/>
              <a:gd name="connsiteX18" fmla="*/ 465320 w 899905"/>
              <a:gd name="connsiteY18" fmla="*/ 646875 h 900480"/>
              <a:gd name="connsiteX19" fmla="*/ 561925 w 899905"/>
              <a:gd name="connsiteY19" fmla="*/ 559650 h 900480"/>
              <a:gd name="connsiteX20" fmla="*/ 534273 w 899905"/>
              <a:gd name="connsiteY20" fmla="*/ 548767 h 900480"/>
              <a:gd name="connsiteX21" fmla="*/ 498779 w 899905"/>
              <a:gd name="connsiteY21" fmla="*/ 281250 h 900480"/>
              <a:gd name="connsiteX22" fmla="*/ 491748 w 899905"/>
              <a:gd name="connsiteY22" fmla="*/ 288281 h 900480"/>
              <a:gd name="connsiteX23" fmla="*/ 526904 w 899905"/>
              <a:gd name="connsiteY23" fmla="*/ 323439 h 900480"/>
              <a:gd name="connsiteX24" fmla="*/ 562060 w 899905"/>
              <a:gd name="connsiteY24" fmla="*/ 288281 h 900480"/>
              <a:gd name="connsiteX25" fmla="*/ 555029 w 899905"/>
              <a:gd name="connsiteY25" fmla="*/ 281250 h 900480"/>
              <a:gd name="connsiteX26" fmla="*/ 344092 w 899905"/>
              <a:gd name="connsiteY26" fmla="*/ 281250 h 900480"/>
              <a:gd name="connsiteX27" fmla="*/ 337060 w 899905"/>
              <a:gd name="connsiteY27" fmla="*/ 288281 h 900480"/>
              <a:gd name="connsiteX28" fmla="*/ 372217 w 899905"/>
              <a:gd name="connsiteY28" fmla="*/ 323439 h 900480"/>
              <a:gd name="connsiteX29" fmla="*/ 407373 w 899905"/>
              <a:gd name="connsiteY29" fmla="*/ 288281 h 900480"/>
              <a:gd name="connsiteX30" fmla="*/ 400342 w 899905"/>
              <a:gd name="connsiteY30" fmla="*/ 281250 h 900480"/>
              <a:gd name="connsiteX31" fmla="*/ 344092 w 899905"/>
              <a:gd name="connsiteY31" fmla="*/ 253125 h 900480"/>
              <a:gd name="connsiteX32" fmla="*/ 400342 w 899905"/>
              <a:gd name="connsiteY32" fmla="*/ 253125 h 900480"/>
              <a:gd name="connsiteX33" fmla="*/ 428256 w 899905"/>
              <a:gd name="connsiteY33" fmla="*/ 267146 h 900480"/>
              <a:gd name="connsiteX34" fmla="*/ 470865 w 899905"/>
              <a:gd name="connsiteY34" fmla="*/ 267146 h 900480"/>
              <a:gd name="connsiteX35" fmla="*/ 498779 w 899905"/>
              <a:gd name="connsiteY35" fmla="*/ 253125 h 900480"/>
              <a:gd name="connsiteX36" fmla="*/ 555029 w 899905"/>
              <a:gd name="connsiteY36" fmla="*/ 253125 h 900480"/>
              <a:gd name="connsiteX37" fmla="*/ 590185 w 899905"/>
              <a:gd name="connsiteY37" fmla="*/ 288281 h 900480"/>
              <a:gd name="connsiteX38" fmla="*/ 533884 w 899905"/>
              <a:gd name="connsiteY38" fmla="*/ 351205 h 900480"/>
              <a:gd name="connsiteX39" fmla="*/ 464329 w 899905"/>
              <a:gd name="connsiteY39" fmla="*/ 295272 h 900480"/>
              <a:gd name="connsiteX40" fmla="*/ 434791 w 899905"/>
              <a:gd name="connsiteY40" fmla="*/ 295272 h 900480"/>
              <a:gd name="connsiteX41" fmla="*/ 371869 w 899905"/>
              <a:gd name="connsiteY41" fmla="*/ 351573 h 900480"/>
              <a:gd name="connsiteX42" fmla="*/ 308935 w 899905"/>
              <a:gd name="connsiteY42" fmla="*/ 288281 h 900480"/>
              <a:gd name="connsiteX43" fmla="*/ 344092 w 899905"/>
              <a:gd name="connsiteY43" fmla="*/ 253125 h 900480"/>
              <a:gd name="connsiteX44" fmla="*/ 280227 w 899905"/>
              <a:gd name="connsiteY44" fmla="*/ 197438 h 900480"/>
              <a:gd name="connsiteX45" fmla="*/ 280227 w 899905"/>
              <a:gd name="connsiteY45" fmla="*/ 253125 h 900480"/>
              <a:gd name="connsiteX46" fmla="*/ 284168 w 899905"/>
              <a:gd name="connsiteY46" fmla="*/ 253125 h 900480"/>
              <a:gd name="connsiteX47" fmla="*/ 302808 w 899905"/>
              <a:gd name="connsiteY47" fmla="*/ 197438 h 900480"/>
              <a:gd name="connsiteX48" fmla="*/ 528705 w 899905"/>
              <a:gd name="connsiteY48" fmla="*/ 141380 h 900480"/>
              <a:gd name="connsiteX49" fmla="*/ 510941 w 899905"/>
              <a:gd name="connsiteY49" fmla="*/ 174971 h 900480"/>
              <a:gd name="connsiteX50" fmla="*/ 473650 w 899905"/>
              <a:gd name="connsiteY50" fmla="*/ 197438 h 900480"/>
              <a:gd name="connsiteX51" fmla="*/ 473588 w 899905"/>
              <a:gd name="connsiteY51" fmla="*/ 197438 h 900480"/>
              <a:gd name="connsiteX52" fmla="*/ 418572 w 899905"/>
              <a:gd name="connsiteY52" fmla="*/ 197357 h 900480"/>
              <a:gd name="connsiteX53" fmla="*/ 417400 w 899905"/>
              <a:gd name="connsiteY53" fmla="*/ 197438 h 900480"/>
              <a:gd name="connsiteX54" fmla="*/ 417338 w 899905"/>
              <a:gd name="connsiteY54" fmla="*/ 197438 h 900480"/>
              <a:gd name="connsiteX55" fmla="*/ 417338 w 899905"/>
              <a:gd name="connsiteY55" fmla="*/ 197356 h 900480"/>
              <a:gd name="connsiteX56" fmla="*/ 363496 w 899905"/>
              <a:gd name="connsiteY56" fmla="*/ 197276 h 900480"/>
              <a:gd name="connsiteX57" fmla="*/ 361150 w 899905"/>
              <a:gd name="connsiteY57" fmla="*/ 197438 h 900480"/>
              <a:gd name="connsiteX58" fmla="*/ 361088 w 899905"/>
              <a:gd name="connsiteY58" fmla="*/ 197438 h 900480"/>
              <a:gd name="connsiteX59" fmla="*/ 361088 w 899905"/>
              <a:gd name="connsiteY59" fmla="*/ 197273 h 900480"/>
              <a:gd name="connsiteX60" fmla="*/ 332530 w 899905"/>
              <a:gd name="connsiteY60" fmla="*/ 197232 h 900480"/>
              <a:gd name="connsiteX61" fmla="*/ 304411 w 899905"/>
              <a:gd name="connsiteY61" fmla="*/ 281250 h 900480"/>
              <a:gd name="connsiteX62" fmla="*/ 260130 w 899905"/>
              <a:gd name="connsiteY62" fmla="*/ 281250 h 900480"/>
              <a:gd name="connsiteX63" fmla="*/ 260130 w 899905"/>
              <a:gd name="connsiteY63" fmla="*/ 281291 h 900480"/>
              <a:gd name="connsiteX64" fmla="*/ 252123 w 899905"/>
              <a:gd name="connsiteY64" fmla="*/ 281291 h 900480"/>
              <a:gd name="connsiteX65" fmla="*/ 244158 w 899905"/>
              <a:gd name="connsiteY65" fmla="*/ 287800 h 900480"/>
              <a:gd name="connsiteX66" fmla="*/ 257465 w 899905"/>
              <a:gd name="connsiteY66" fmla="*/ 330235 h 900480"/>
              <a:gd name="connsiteX67" fmla="*/ 296700 w 899905"/>
              <a:gd name="connsiteY67" fmla="*/ 352881 h 900480"/>
              <a:gd name="connsiteX68" fmla="*/ 336862 w 899905"/>
              <a:gd name="connsiteY68" fmla="*/ 437818 h 900480"/>
              <a:gd name="connsiteX69" fmla="*/ 381488 w 899905"/>
              <a:gd name="connsiteY69" fmla="*/ 483109 h 900480"/>
              <a:gd name="connsiteX70" fmla="*/ 395289 w 899905"/>
              <a:gd name="connsiteY70" fmla="*/ 494508 h 900480"/>
              <a:gd name="connsiteX71" fmla="*/ 426641 w 899905"/>
              <a:gd name="connsiteY71" fmla="*/ 506250 h 900480"/>
              <a:gd name="connsiteX72" fmla="*/ 469377 w 899905"/>
              <a:gd name="connsiteY72" fmla="*/ 506250 h 900480"/>
              <a:gd name="connsiteX73" fmla="*/ 501807 w 899905"/>
              <a:gd name="connsiteY73" fmla="*/ 495181 h 900480"/>
              <a:gd name="connsiteX74" fmla="*/ 510150 w 899905"/>
              <a:gd name="connsiteY74" fmla="*/ 488191 h 900480"/>
              <a:gd name="connsiteX75" fmla="*/ 558503 w 899905"/>
              <a:gd name="connsiteY75" fmla="*/ 438629 h 900480"/>
              <a:gd name="connsiteX76" fmla="*/ 600719 w 899905"/>
              <a:gd name="connsiteY76" fmla="*/ 352414 h 900480"/>
              <a:gd name="connsiteX77" fmla="*/ 645337 w 899905"/>
              <a:gd name="connsiteY77" fmla="*/ 330098 h 900480"/>
              <a:gd name="connsiteX78" fmla="*/ 654670 w 899905"/>
              <a:gd name="connsiteY78" fmla="*/ 287855 h 900480"/>
              <a:gd name="connsiteX79" fmla="*/ 647323 w 899905"/>
              <a:gd name="connsiteY79" fmla="*/ 281250 h 900480"/>
              <a:gd name="connsiteX80" fmla="*/ 595014 w 899905"/>
              <a:gd name="connsiteY80" fmla="*/ 281250 h 900480"/>
              <a:gd name="connsiteX81" fmla="*/ 561479 w 899905"/>
              <a:gd name="connsiteY81" fmla="*/ 214865 h 900480"/>
              <a:gd name="connsiteX82" fmla="*/ 561479 w 899905"/>
              <a:gd name="connsiteY82" fmla="*/ 172224 h 900480"/>
              <a:gd name="connsiteX83" fmla="*/ 528705 w 899905"/>
              <a:gd name="connsiteY83" fmla="*/ 141380 h 900480"/>
              <a:gd name="connsiteX84" fmla="*/ 378665 w 899905"/>
              <a:gd name="connsiteY84" fmla="*/ 28125 h 900480"/>
              <a:gd name="connsiteX85" fmla="*/ 280227 w 899905"/>
              <a:gd name="connsiteY85" fmla="*/ 126562 h 900480"/>
              <a:gd name="connsiteX86" fmla="*/ 280227 w 899905"/>
              <a:gd name="connsiteY86" fmla="*/ 138977 h 900480"/>
              <a:gd name="connsiteX87" fmla="*/ 270580 w 899905"/>
              <a:gd name="connsiteY87" fmla="*/ 142163 h 900480"/>
              <a:gd name="connsiteX88" fmla="*/ 251807 w 899905"/>
              <a:gd name="connsiteY88" fmla="*/ 167871 h 900480"/>
              <a:gd name="connsiteX89" fmla="*/ 251807 w 899905"/>
              <a:gd name="connsiteY89" fmla="*/ 169313 h 900480"/>
              <a:gd name="connsiteX90" fmla="*/ 304857 w 899905"/>
              <a:gd name="connsiteY90" fmla="*/ 169313 h 900480"/>
              <a:gd name="connsiteX91" fmla="*/ 317354 w 899905"/>
              <a:gd name="connsiteY91" fmla="*/ 161787 h 900480"/>
              <a:gd name="connsiteX92" fmla="*/ 339451 w 899905"/>
              <a:gd name="connsiteY92" fmla="*/ 119984 h 900480"/>
              <a:gd name="connsiteX93" fmla="*/ 364321 w 899905"/>
              <a:gd name="connsiteY93" fmla="*/ 133140 h 900480"/>
              <a:gd name="connsiteX94" fmla="*/ 345294 w 899905"/>
              <a:gd name="connsiteY94" fmla="*/ 169127 h 900480"/>
              <a:gd name="connsiteX95" fmla="*/ 362319 w 899905"/>
              <a:gd name="connsiteY95" fmla="*/ 169151 h 900480"/>
              <a:gd name="connsiteX96" fmla="*/ 373584 w 899905"/>
              <a:gd name="connsiteY96" fmla="*/ 161815 h 900480"/>
              <a:gd name="connsiteX97" fmla="*/ 395708 w 899905"/>
              <a:gd name="connsiteY97" fmla="*/ 119984 h 900480"/>
              <a:gd name="connsiteX98" fmla="*/ 420565 w 899905"/>
              <a:gd name="connsiteY98" fmla="*/ 133140 h 900480"/>
              <a:gd name="connsiteX99" fmla="*/ 401489 w 899905"/>
              <a:gd name="connsiteY99" fmla="*/ 169208 h 900480"/>
              <a:gd name="connsiteX100" fmla="*/ 417981 w 899905"/>
              <a:gd name="connsiteY100" fmla="*/ 169232 h 900480"/>
              <a:gd name="connsiteX101" fmla="*/ 429834 w 899905"/>
              <a:gd name="connsiteY101" fmla="*/ 161815 h 900480"/>
              <a:gd name="connsiteX102" fmla="*/ 451958 w 899905"/>
              <a:gd name="connsiteY102" fmla="*/ 119984 h 900480"/>
              <a:gd name="connsiteX103" fmla="*/ 476815 w 899905"/>
              <a:gd name="connsiteY103" fmla="*/ 133140 h 900480"/>
              <a:gd name="connsiteX104" fmla="*/ 457696 w 899905"/>
              <a:gd name="connsiteY104" fmla="*/ 169289 h 900480"/>
              <a:gd name="connsiteX105" fmla="*/ 473629 w 899905"/>
              <a:gd name="connsiteY105" fmla="*/ 169313 h 900480"/>
              <a:gd name="connsiteX106" fmla="*/ 473649 w 899905"/>
              <a:gd name="connsiteY106" fmla="*/ 169313 h 900480"/>
              <a:gd name="connsiteX107" fmla="*/ 486084 w 899905"/>
              <a:gd name="connsiteY107" fmla="*/ 161815 h 900480"/>
              <a:gd name="connsiteX108" fmla="*/ 512163 w 899905"/>
              <a:gd name="connsiteY108" fmla="*/ 112500 h 900480"/>
              <a:gd name="connsiteX109" fmla="*/ 520636 w 899905"/>
              <a:gd name="connsiteY109" fmla="*/ 112500 h 900480"/>
              <a:gd name="connsiteX110" fmla="*/ 589266 w 899905"/>
              <a:gd name="connsiteY110" fmla="*/ 167500 h 900480"/>
              <a:gd name="connsiteX111" fmla="*/ 589603 w 899905"/>
              <a:gd name="connsiteY111" fmla="*/ 170563 h 900480"/>
              <a:gd name="connsiteX112" fmla="*/ 589603 w 899905"/>
              <a:gd name="connsiteY112" fmla="*/ 208163 h 900480"/>
              <a:gd name="connsiteX113" fmla="*/ 612317 w 899905"/>
              <a:gd name="connsiteY113" fmla="*/ 253125 h 900480"/>
              <a:gd name="connsiteX114" fmla="*/ 617728 w 899905"/>
              <a:gd name="connsiteY114" fmla="*/ 253125 h 900480"/>
              <a:gd name="connsiteX115" fmla="*/ 617728 w 899905"/>
              <a:gd name="connsiteY115" fmla="*/ 126562 h 900480"/>
              <a:gd name="connsiteX116" fmla="*/ 519290 w 899905"/>
              <a:gd name="connsiteY116" fmla="*/ 28125 h 900480"/>
              <a:gd name="connsiteX117" fmla="*/ 378665 w 899905"/>
              <a:gd name="connsiteY117" fmla="*/ 0 h 900480"/>
              <a:gd name="connsiteX118" fmla="*/ 519290 w 899905"/>
              <a:gd name="connsiteY118" fmla="*/ 0 h 900480"/>
              <a:gd name="connsiteX119" fmla="*/ 645852 w 899905"/>
              <a:gd name="connsiteY119" fmla="*/ 126562 h 900480"/>
              <a:gd name="connsiteX120" fmla="*/ 645852 w 899905"/>
              <a:gd name="connsiteY120" fmla="*/ 253125 h 900480"/>
              <a:gd name="connsiteX121" fmla="*/ 647322 w 899905"/>
              <a:gd name="connsiteY121" fmla="*/ 253125 h 900480"/>
              <a:gd name="connsiteX122" fmla="*/ 648352 w 899905"/>
              <a:gd name="connsiteY122" fmla="*/ 253140 h 900480"/>
              <a:gd name="connsiteX123" fmla="*/ 682815 w 899905"/>
              <a:gd name="connsiteY123" fmla="*/ 289668 h 900480"/>
              <a:gd name="connsiteX124" fmla="*/ 682492 w 899905"/>
              <a:gd name="connsiteY124" fmla="*/ 292291 h 900480"/>
              <a:gd name="connsiteX125" fmla="*/ 669906 w 899905"/>
              <a:gd name="connsiteY125" fmla="*/ 349242 h 900480"/>
              <a:gd name="connsiteX126" fmla="*/ 621786 w 899905"/>
              <a:gd name="connsiteY126" fmla="*/ 373315 h 900480"/>
              <a:gd name="connsiteX127" fmla="*/ 584295 w 899905"/>
              <a:gd name="connsiteY127" fmla="*/ 449780 h 900480"/>
              <a:gd name="connsiteX128" fmla="*/ 562585 w 899905"/>
              <a:gd name="connsiteY128" fmla="*/ 479368 h 900480"/>
              <a:gd name="connsiteX129" fmla="*/ 562453 w 899905"/>
              <a:gd name="connsiteY129" fmla="*/ 529623 h 900480"/>
              <a:gd name="connsiteX130" fmla="*/ 855150 w 899905"/>
              <a:gd name="connsiteY130" fmla="*/ 644829 h 900480"/>
              <a:gd name="connsiteX131" fmla="*/ 899905 w 899905"/>
              <a:gd name="connsiteY131" fmla="*/ 710526 h 900480"/>
              <a:gd name="connsiteX132" fmla="*/ 899465 w 899905"/>
              <a:gd name="connsiteY132" fmla="*/ 900480 h 900480"/>
              <a:gd name="connsiteX133" fmla="*/ 871340 w 899905"/>
              <a:gd name="connsiteY133" fmla="*/ 900425 h 900480"/>
              <a:gd name="connsiteX134" fmla="*/ 871780 w 899905"/>
              <a:gd name="connsiteY134" fmla="*/ 710458 h 900480"/>
              <a:gd name="connsiteX135" fmla="*/ 844891 w 899905"/>
              <a:gd name="connsiteY135" fmla="*/ 671017 h 900480"/>
              <a:gd name="connsiteX136" fmla="*/ 588685 w 899905"/>
              <a:gd name="connsiteY136" fmla="*/ 570181 h 900480"/>
              <a:gd name="connsiteX137" fmla="*/ 465320 w 899905"/>
              <a:gd name="connsiteY137" fmla="*/ 674999 h 900480"/>
              <a:gd name="connsiteX138" fmla="*/ 434167 w 899905"/>
              <a:gd name="connsiteY138" fmla="*/ 674999 h 900480"/>
              <a:gd name="connsiteX139" fmla="*/ 310806 w 899905"/>
              <a:gd name="connsiteY139" fmla="*/ 570540 h 900480"/>
              <a:gd name="connsiteX140" fmla="*/ 55131 w 899905"/>
              <a:gd name="connsiteY140" fmla="*/ 670646 h 900480"/>
              <a:gd name="connsiteX141" fmla="*/ 28125 w 899905"/>
              <a:gd name="connsiteY141" fmla="*/ 710005 h 900480"/>
              <a:gd name="connsiteX142" fmla="*/ 28125 w 899905"/>
              <a:gd name="connsiteY142" fmla="*/ 900000 h 900480"/>
              <a:gd name="connsiteX143" fmla="*/ 0 w 899905"/>
              <a:gd name="connsiteY143" fmla="*/ 900000 h 900480"/>
              <a:gd name="connsiteX144" fmla="*/ 0 w 899905"/>
              <a:gd name="connsiteY144" fmla="*/ 710005 h 900480"/>
              <a:gd name="connsiteX145" fmla="*/ 44920 w 899905"/>
              <a:gd name="connsiteY145" fmla="*/ 644430 h 900480"/>
              <a:gd name="connsiteX146" fmla="*/ 337061 w 899905"/>
              <a:gd name="connsiteY146" fmla="*/ 530049 h 900480"/>
              <a:gd name="connsiteX147" fmla="*/ 337061 w 899905"/>
              <a:gd name="connsiteY147" fmla="*/ 482226 h 900480"/>
              <a:gd name="connsiteX148" fmla="*/ 310974 w 899905"/>
              <a:gd name="connsiteY148" fmla="*/ 448750 h 900480"/>
              <a:gd name="connsiteX149" fmla="*/ 275035 w 899905"/>
              <a:gd name="connsiteY149" fmla="*/ 372849 h 900480"/>
              <a:gd name="connsiteX150" fmla="*/ 233912 w 899905"/>
              <a:gd name="connsiteY150" fmla="*/ 349104 h 900480"/>
              <a:gd name="connsiteX151" fmla="*/ 215867 w 899905"/>
              <a:gd name="connsiteY151" fmla="*/ 289435 h 900480"/>
              <a:gd name="connsiteX152" fmla="*/ 252101 w 899905"/>
              <a:gd name="connsiteY152" fmla="*/ 253168 h 900480"/>
              <a:gd name="connsiteX153" fmla="*/ 252101 w 899905"/>
              <a:gd name="connsiteY153" fmla="*/ 197438 h 900480"/>
              <a:gd name="connsiteX154" fmla="*/ 223681 w 899905"/>
              <a:gd name="connsiteY154" fmla="*/ 197438 h 900480"/>
              <a:gd name="connsiteX155" fmla="*/ 223681 w 899905"/>
              <a:gd name="connsiteY155" fmla="*/ 167871 h 900480"/>
              <a:gd name="connsiteX156" fmla="*/ 252294 w 899905"/>
              <a:gd name="connsiteY156" fmla="*/ 119586 h 900480"/>
              <a:gd name="connsiteX157" fmla="*/ 378665 w 899905"/>
              <a:gd name="connsiteY157" fmla="*/ 0 h 9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899905" h="900480">
                <a:moveTo>
                  <a:pt x="702686" y="787500"/>
                </a:moveTo>
                <a:lnTo>
                  <a:pt x="730811" y="787500"/>
                </a:lnTo>
                <a:lnTo>
                  <a:pt x="730811" y="900000"/>
                </a:lnTo>
                <a:lnTo>
                  <a:pt x="702686" y="900000"/>
                </a:lnTo>
                <a:close/>
                <a:moveTo>
                  <a:pt x="168311" y="787500"/>
                </a:moveTo>
                <a:lnTo>
                  <a:pt x="196436" y="787500"/>
                </a:lnTo>
                <a:lnTo>
                  <a:pt x="196436" y="900000"/>
                </a:lnTo>
                <a:lnTo>
                  <a:pt x="168311" y="900000"/>
                </a:lnTo>
                <a:close/>
                <a:moveTo>
                  <a:pt x="534392" y="504592"/>
                </a:moveTo>
                <a:cubicBezTo>
                  <a:pt x="532303" y="506341"/>
                  <a:pt x="530209" y="508093"/>
                  <a:pt x="528155" y="509807"/>
                </a:cubicBezTo>
                <a:lnTo>
                  <a:pt x="519970" y="516659"/>
                </a:lnTo>
                <a:cubicBezTo>
                  <a:pt x="505966" y="528260"/>
                  <a:pt x="488311" y="534535"/>
                  <a:pt x="470127" y="534375"/>
                </a:cubicBezTo>
                <a:lnTo>
                  <a:pt x="426470" y="534375"/>
                </a:lnTo>
                <a:cubicBezTo>
                  <a:pt x="408336" y="534183"/>
                  <a:pt x="390842" y="527648"/>
                  <a:pt x="377024" y="515904"/>
                </a:cubicBezTo>
                <a:cubicBezTo>
                  <a:pt x="373452" y="512842"/>
                  <a:pt x="369404" y="509544"/>
                  <a:pt x="365187" y="506112"/>
                </a:cubicBezTo>
                <a:lnTo>
                  <a:pt x="365187" y="549248"/>
                </a:lnTo>
                <a:lnTo>
                  <a:pt x="337619" y="560042"/>
                </a:lnTo>
                <a:cubicBezTo>
                  <a:pt x="342926" y="609383"/>
                  <a:pt x="384540" y="646810"/>
                  <a:pt x="434167" y="646875"/>
                </a:cubicBezTo>
                <a:lnTo>
                  <a:pt x="465320" y="646875"/>
                </a:lnTo>
                <a:cubicBezTo>
                  <a:pt x="515101" y="646813"/>
                  <a:pt x="556796" y="609166"/>
                  <a:pt x="561925" y="559650"/>
                </a:cubicBezTo>
                <a:lnTo>
                  <a:pt x="534273" y="548767"/>
                </a:lnTo>
                <a:close/>
                <a:moveTo>
                  <a:pt x="498779" y="281250"/>
                </a:moveTo>
                <a:cubicBezTo>
                  <a:pt x="494898" y="281255"/>
                  <a:pt x="491753" y="284400"/>
                  <a:pt x="491748" y="288281"/>
                </a:cubicBezTo>
                <a:cubicBezTo>
                  <a:pt x="491748" y="307698"/>
                  <a:pt x="507488" y="323439"/>
                  <a:pt x="526904" y="323439"/>
                </a:cubicBezTo>
                <a:cubicBezTo>
                  <a:pt x="546320" y="323439"/>
                  <a:pt x="562060" y="307698"/>
                  <a:pt x="562060" y="288281"/>
                </a:cubicBezTo>
                <a:cubicBezTo>
                  <a:pt x="562055" y="284400"/>
                  <a:pt x="558910" y="281255"/>
                  <a:pt x="555029" y="281250"/>
                </a:cubicBezTo>
                <a:close/>
                <a:moveTo>
                  <a:pt x="344092" y="281250"/>
                </a:moveTo>
                <a:cubicBezTo>
                  <a:pt x="340210" y="281255"/>
                  <a:pt x="337065" y="284400"/>
                  <a:pt x="337060" y="288281"/>
                </a:cubicBezTo>
                <a:cubicBezTo>
                  <a:pt x="337060" y="307698"/>
                  <a:pt x="352800" y="323439"/>
                  <a:pt x="372217" y="323439"/>
                </a:cubicBezTo>
                <a:cubicBezTo>
                  <a:pt x="391633" y="323439"/>
                  <a:pt x="407373" y="307698"/>
                  <a:pt x="407373" y="288281"/>
                </a:cubicBezTo>
                <a:cubicBezTo>
                  <a:pt x="407368" y="284400"/>
                  <a:pt x="404223" y="281255"/>
                  <a:pt x="400342" y="281250"/>
                </a:cubicBezTo>
                <a:close/>
                <a:moveTo>
                  <a:pt x="344092" y="253125"/>
                </a:moveTo>
                <a:lnTo>
                  <a:pt x="400342" y="253125"/>
                </a:lnTo>
                <a:cubicBezTo>
                  <a:pt x="411331" y="253158"/>
                  <a:pt x="421668" y="258350"/>
                  <a:pt x="428256" y="267146"/>
                </a:cubicBezTo>
                <a:lnTo>
                  <a:pt x="470865" y="267146"/>
                </a:lnTo>
                <a:cubicBezTo>
                  <a:pt x="477453" y="258350"/>
                  <a:pt x="487789" y="253158"/>
                  <a:pt x="498779" y="253125"/>
                </a:cubicBezTo>
                <a:lnTo>
                  <a:pt x="555029" y="253125"/>
                </a:lnTo>
                <a:cubicBezTo>
                  <a:pt x="574437" y="253145"/>
                  <a:pt x="590165" y="268873"/>
                  <a:pt x="590185" y="288281"/>
                </a:cubicBezTo>
                <a:cubicBezTo>
                  <a:pt x="590277" y="320570"/>
                  <a:pt x="565984" y="347720"/>
                  <a:pt x="533884" y="351205"/>
                </a:cubicBezTo>
                <a:cubicBezTo>
                  <a:pt x="499232" y="354967"/>
                  <a:pt x="468091" y="329925"/>
                  <a:pt x="464329" y="295272"/>
                </a:cubicBezTo>
                <a:lnTo>
                  <a:pt x="434791" y="295272"/>
                </a:lnTo>
                <a:cubicBezTo>
                  <a:pt x="431307" y="327372"/>
                  <a:pt x="404157" y="351665"/>
                  <a:pt x="371869" y="351573"/>
                </a:cubicBezTo>
                <a:cubicBezTo>
                  <a:pt x="337013" y="351474"/>
                  <a:pt x="308837" y="323138"/>
                  <a:pt x="308935" y="288281"/>
                </a:cubicBezTo>
                <a:cubicBezTo>
                  <a:pt x="308956" y="268873"/>
                  <a:pt x="324684" y="253145"/>
                  <a:pt x="344092" y="253125"/>
                </a:cubicBezTo>
                <a:close/>
                <a:moveTo>
                  <a:pt x="280227" y="197438"/>
                </a:moveTo>
                <a:lnTo>
                  <a:pt x="280227" y="253125"/>
                </a:lnTo>
                <a:lnTo>
                  <a:pt x="284168" y="253125"/>
                </a:lnTo>
                <a:lnTo>
                  <a:pt x="302808" y="197438"/>
                </a:lnTo>
                <a:close/>
                <a:moveTo>
                  <a:pt x="528705" y="141380"/>
                </a:moveTo>
                <a:lnTo>
                  <a:pt x="510941" y="174971"/>
                </a:lnTo>
                <a:cubicBezTo>
                  <a:pt x="503648" y="188804"/>
                  <a:pt x="489288" y="197456"/>
                  <a:pt x="473650" y="197438"/>
                </a:cubicBezTo>
                <a:lnTo>
                  <a:pt x="473588" y="197438"/>
                </a:lnTo>
                <a:lnTo>
                  <a:pt x="418572" y="197357"/>
                </a:lnTo>
                <a:cubicBezTo>
                  <a:pt x="418178" y="197369"/>
                  <a:pt x="417795" y="197438"/>
                  <a:pt x="417400" y="197438"/>
                </a:cubicBezTo>
                <a:lnTo>
                  <a:pt x="417338" y="197438"/>
                </a:lnTo>
                <a:lnTo>
                  <a:pt x="417338" y="197356"/>
                </a:lnTo>
                <a:lnTo>
                  <a:pt x="363496" y="197276"/>
                </a:lnTo>
                <a:cubicBezTo>
                  <a:pt x="362712" y="197321"/>
                  <a:pt x="361942" y="197438"/>
                  <a:pt x="361150" y="197438"/>
                </a:cubicBezTo>
                <a:lnTo>
                  <a:pt x="361088" y="197438"/>
                </a:lnTo>
                <a:lnTo>
                  <a:pt x="361088" y="197273"/>
                </a:lnTo>
                <a:lnTo>
                  <a:pt x="332530" y="197232"/>
                </a:lnTo>
                <a:lnTo>
                  <a:pt x="304411" y="281250"/>
                </a:lnTo>
                <a:lnTo>
                  <a:pt x="260130" y="281250"/>
                </a:lnTo>
                <a:lnTo>
                  <a:pt x="260130" y="281291"/>
                </a:lnTo>
                <a:lnTo>
                  <a:pt x="252123" y="281291"/>
                </a:lnTo>
                <a:cubicBezTo>
                  <a:pt x="248260" y="281297"/>
                  <a:pt x="244934" y="284016"/>
                  <a:pt x="244158" y="287800"/>
                </a:cubicBezTo>
                <a:lnTo>
                  <a:pt x="257465" y="330235"/>
                </a:lnTo>
                <a:lnTo>
                  <a:pt x="296700" y="352881"/>
                </a:lnTo>
                <a:lnTo>
                  <a:pt x="336862" y="437818"/>
                </a:lnTo>
                <a:cubicBezTo>
                  <a:pt x="341758" y="450809"/>
                  <a:pt x="364720" y="469486"/>
                  <a:pt x="381488" y="483109"/>
                </a:cubicBezTo>
                <a:cubicBezTo>
                  <a:pt x="386431" y="487133"/>
                  <a:pt x="391142" y="490964"/>
                  <a:pt x="395289" y="494508"/>
                </a:cubicBezTo>
                <a:cubicBezTo>
                  <a:pt x="404049" y="501961"/>
                  <a:pt x="415141" y="506114"/>
                  <a:pt x="426641" y="506250"/>
                </a:cubicBezTo>
                <a:lnTo>
                  <a:pt x="469377" y="506250"/>
                </a:lnTo>
                <a:cubicBezTo>
                  <a:pt x="481165" y="506570"/>
                  <a:pt x="492675" y="502641"/>
                  <a:pt x="501807" y="495181"/>
                </a:cubicBezTo>
                <a:lnTo>
                  <a:pt x="510150" y="488191"/>
                </a:lnTo>
                <a:cubicBezTo>
                  <a:pt x="527378" y="473840"/>
                  <a:pt x="553415" y="452142"/>
                  <a:pt x="558503" y="438629"/>
                </a:cubicBezTo>
                <a:lnTo>
                  <a:pt x="600719" y="352414"/>
                </a:lnTo>
                <a:lnTo>
                  <a:pt x="645337" y="330098"/>
                </a:lnTo>
                <a:lnTo>
                  <a:pt x="654670" y="287855"/>
                </a:lnTo>
                <a:cubicBezTo>
                  <a:pt x="654266" y="284101"/>
                  <a:pt x="651099" y="281254"/>
                  <a:pt x="647323" y="281250"/>
                </a:cubicBezTo>
                <a:lnTo>
                  <a:pt x="595014" y="281250"/>
                </a:lnTo>
                <a:lnTo>
                  <a:pt x="561479" y="214865"/>
                </a:lnTo>
                <a:lnTo>
                  <a:pt x="561479" y="172224"/>
                </a:lnTo>
                <a:cubicBezTo>
                  <a:pt x="557471" y="156451"/>
                  <a:pt x="544693" y="144424"/>
                  <a:pt x="528705" y="141380"/>
                </a:cubicBezTo>
                <a:close/>
                <a:moveTo>
                  <a:pt x="378665" y="28125"/>
                </a:moveTo>
                <a:cubicBezTo>
                  <a:pt x="324326" y="28188"/>
                  <a:pt x="280290" y="72223"/>
                  <a:pt x="280227" y="126562"/>
                </a:cubicBezTo>
                <a:lnTo>
                  <a:pt x="280227" y="138977"/>
                </a:lnTo>
                <a:lnTo>
                  <a:pt x="270580" y="142163"/>
                </a:lnTo>
                <a:cubicBezTo>
                  <a:pt x="259425" y="145776"/>
                  <a:pt x="251852" y="156145"/>
                  <a:pt x="251807" y="167871"/>
                </a:cubicBezTo>
                <a:lnTo>
                  <a:pt x="251807" y="169313"/>
                </a:lnTo>
                <a:cubicBezTo>
                  <a:pt x="251807" y="169313"/>
                  <a:pt x="304857" y="169313"/>
                  <a:pt x="304857" y="169313"/>
                </a:cubicBezTo>
                <a:cubicBezTo>
                  <a:pt x="310096" y="169318"/>
                  <a:pt x="314908" y="166421"/>
                  <a:pt x="317354" y="161787"/>
                </a:cubicBezTo>
                <a:lnTo>
                  <a:pt x="339451" y="119984"/>
                </a:lnTo>
                <a:lnTo>
                  <a:pt x="364321" y="133140"/>
                </a:lnTo>
                <a:lnTo>
                  <a:pt x="345294" y="169127"/>
                </a:lnTo>
                <a:lnTo>
                  <a:pt x="362319" y="169151"/>
                </a:lnTo>
                <a:cubicBezTo>
                  <a:pt x="367082" y="168794"/>
                  <a:pt x="371331" y="166026"/>
                  <a:pt x="373584" y="161815"/>
                </a:cubicBezTo>
                <a:lnTo>
                  <a:pt x="395708" y="119984"/>
                </a:lnTo>
                <a:lnTo>
                  <a:pt x="420565" y="133140"/>
                </a:lnTo>
                <a:lnTo>
                  <a:pt x="401489" y="169208"/>
                </a:lnTo>
                <a:lnTo>
                  <a:pt x="417981" y="169232"/>
                </a:lnTo>
                <a:cubicBezTo>
                  <a:pt x="422973" y="169052"/>
                  <a:pt x="427490" y="166225"/>
                  <a:pt x="429834" y="161815"/>
                </a:cubicBezTo>
                <a:lnTo>
                  <a:pt x="451958" y="119984"/>
                </a:lnTo>
                <a:lnTo>
                  <a:pt x="476815" y="133140"/>
                </a:lnTo>
                <a:lnTo>
                  <a:pt x="457696" y="169289"/>
                </a:lnTo>
                <a:lnTo>
                  <a:pt x="473629" y="169313"/>
                </a:lnTo>
                <a:lnTo>
                  <a:pt x="473649" y="169313"/>
                </a:lnTo>
                <a:cubicBezTo>
                  <a:pt x="478865" y="169318"/>
                  <a:pt x="483654" y="166430"/>
                  <a:pt x="486084" y="161815"/>
                </a:cubicBezTo>
                <a:lnTo>
                  <a:pt x="512163" y="112500"/>
                </a:lnTo>
                <a:lnTo>
                  <a:pt x="520636" y="112500"/>
                </a:lnTo>
                <a:cubicBezTo>
                  <a:pt x="553623" y="112347"/>
                  <a:pt x="582229" y="135272"/>
                  <a:pt x="589266" y="167500"/>
                </a:cubicBezTo>
                <a:lnTo>
                  <a:pt x="589603" y="170563"/>
                </a:lnTo>
                <a:lnTo>
                  <a:pt x="589603" y="208163"/>
                </a:lnTo>
                <a:lnTo>
                  <a:pt x="612317" y="253125"/>
                </a:lnTo>
                <a:lnTo>
                  <a:pt x="617728" y="253125"/>
                </a:lnTo>
                <a:lnTo>
                  <a:pt x="617728" y="126562"/>
                </a:lnTo>
                <a:cubicBezTo>
                  <a:pt x="617665" y="72223"/>
                  <a:pt x="573630" y="28188"/>
                  <a:pt x="519290" y="28125"/>
                </a:cubicBezTo>
                <a:close/>
                <a:moveTo>
                  <a:pt x="378665" y="0"/>
                </a:moveTo>
                <a:lnTo>
                  <a:pt x="519290" y="0"/>
                </a:lnTo>
                <a:cubicBezTo>
                  <a:pt x="589156" y="79"/>
                  <a:pt x="645774" y="56697"/>
                  <a:pt x="645852" y="126562"/>
                </a:cubicBezTo>
                <a:lnTo>
                  <a:pt x="645852" y="253125"/>
                </a:lnTo>
                <a:lnTo>
                  <a:pt x="647322" y="253125"/>
                </a:lnTo>
                <a:cubicBezTo>
                  <a:pt x="647665" y="253125"/>
                  <a:pt x="648009" y="253130"/>
                  <a:pt x="648352" y="253140"/>
                </a:cubicBezTo>
                <a:cubicBezTo>
                  <a:pt x="667956" y="253711"/>
                  <a:pt x="683385" y="270065"/>
                  <a:pt x="682815" y="289668"/>
                </a:cubicBezTo>
                <a:lnTo>
                  <a:pt x="682492" y="292291"/>
                </a:lnTo>
                <a:lnTo>
                  <a:pt x="669906" y="349242"/>
                </a:lnTo>
                <a:lnTo>
                  <a:pt x="621786" y="373315"/>
                </a:lnTo>
                <a:lnTo>
                  <a:pt x="584295" y="449780"/>
                </a:lnTo>
                <a:cubicBezTo>
                  <a:pt x="579128" y="461006"/>
                  <a:pt x="571743" y="471070"/>
                  <a:pt x="562585" y="479368"/>
                </a:cubicBezTo>
                <a:lnTo>
                  <a:pt x="562453" y="529623"/>
                </a:lnTo>
                <a:lnTo>
                  <a:pt x="855150" y="644829"/>
                </a:lnTo>
                <a:cubicBezTo>
                  <a:pt x="882118" y="655491"/>
                  <a:pt x="899854" y="681526"/>
                  <a:pt x="899905" y="710526"/>
                </a:cubicBezTo>
                <a:lnTo>
                  <a:pt x="899465" y="900480"/>
                </a:lnTo>
                <a:lnTo>
                  <a:pt x="871340" y="900425"/>
                </a:lnTo>
                <a:lnTo>
                  <a:pt x="871780" y="710458"/>
                </a:lnTo>
                <a:cubicBezTo>
                  <a:pt x="871750" y="693042"/>
                  <a:pt x="861092" y="677409"/>
                  <a:pt x="844891" y="671017"/>
                </a:cubicBezTo>
                <a:lnTo>
                  <a:pt x="588685" y="570181"/>
                </a:lnTo>
                <a:cubicBezTo>
                  <a:pt x="578673" y="630556"/>
                  <a:pt x="526519" y="674870"/>
                  <a:pt x="465320" y="674999"/>
                </a:cubicBezTo>
                <a:lnTo>
                  <a:pt x="434167" y="674999"/>
                </a:lnTo>
                <a:cubicBezTo>
                  <a:pt x="373086" y="674892"/>
                  <a:pt x="320979" y="630768"/>
                  <a:pt x="310806" y="570540"/>
                </a:cubicBezTo>
                <a:lnTo>
                  <a:pt x="55131" y="670646"/>
                </a:lnTo>
                <a:cubicBezTo>
                  <a:pt x="38810" y="676860"/>
                  <a:pt x="28051" y="692541"/>
                  <a:pt x="28125" y="710005"/>
                </a:cubicBezTo>
                <a:lnTo>
                  <a:pt x="28125" y="900000"/>
                </a:lnTo>
                <a:lnTo>
                  <a:pt x="0" y="900000"/>
                </a:lnTo>
                <a:lnTo>
                  <a:pt x="0" y="710005"/>
                </a:lnTo>
                <a:cubicBezTo>
                  <a:pt x="126" y="681008"/>
                  <a:pt x="17927" y="655022"/>
                  <a:pt x="44920" y="644430"/>
                </a:cubicBezTo>
                <a:lnTo>
                  <a:pt x="337061" y="530049"/>
                </a:lnTo>
                <a:lnTo>
                  <a:pt x="337061" y="482226"/>
                </a:lnTo>
                <a:cubicBezTo>
                  <a:pt x="326021" y="473111"/>
                  <a:pt x="317115" y="461683"/>
                  <a:pt x="310974" y="448750"/>
                </a:cubicBezTo>
                <a:lnTo>
                  <a:pt x="275035" y="372849"/>
                </a:lnTo>
                <a:lnTo>
                  <a:pt x="233912" y="349104"/>
                </a:lnTo>
                <a:lnTo>
                  <a:pt x="215867" y="289435"/>
                </a:lnTo>
                <a:cubicBezTo>
                  <a:pt x="215888" y="269427"/>
                  <a:pt x="232093" y="253207"/>
                  <a:pt x="252101" y="253168"/>
                </a:cubicBezTo>
                <a:lnTo>
                  <a:pt x="252101" y="197438"/>
                </a:lnTo>
                <a:lnTo>
                  <a:pt x="223681" y="197438"/>
                </a:lnTo>
                <a:lnTo>
                  <a:pt x="223681" y="167871"/>
                </a:lnTo>
                <a:cubicBezTo>
                  <a:pt x="223689" y="147760"/>
                  <a:pt x="234657" y="129251"/>
                  <a:pt x="252294" y="119586"/>
                </a:cubicBezTo>
                <a:cubicBezTo>
                  <a:pt x="256078" y="52538"/>
                  <a:pt x="311509" y="83"/>
                  <a:pt x="378665" y="0"/>
                </a:cubicBezTo>
                <a:close/>
              </a:path>
            </a:pathLst>
          </a:custGeom>
          <a:solidFill>
            <a:schemeClr val="bg1"/>
          </a:solidFill>
          <a:ln w="1399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>
            <p:custDataLst>
              <p:tags r:id="rId8"/>
            </p:custDataLst>
          </p:nvPr>
        </p:nvSpPr>
        <p:spPr>
          <a:xfrm>
            <a:off x="9406595" y="4691768"/>
            <a:ext cx="900000" cy="901313"/>
          </a:xfrm>
          <a:custGeom>
            <a:avLst/>
            <a:gdLst>
              <a:gd name="connsiteX0" fmla="*/ 435498 w 900000"/>
              <a:gd name="connsiteY0" fmla="*/ 761566 h 901313"/>
              <a:gd name="connsiteX1" fmla="*/ 463623 w 900000"/>
              <a:gd name="connsiteY1" fmla="*/ 761566 h 901313"/>
              <a:gd name="connsiteX2" fmla="*/ 463623 w 900000"/>
              <a:gd name="connsiteY2" fmla="*/ 788814 h 901313"/>
              <a:gd name="connsiteX3" fmla="*/ 435498 w 900000"/>
              <a:gd name="connsiteY3" fmla="*/ 788814 h 901313"/>
              <a:gd name="connsiteX4" fmla="*/ 702686 w 900000"/>
              <a:gd name="connsiteY4" fmla="*/ 760687 h 901313"/>
              <a:gd name="connsiteX5" fmla="*/ 730811 w 900000"/>
              <a:gd name="connsiteY5" fmla="*/ 760687 h 901313"/>
              <a:gd name="connsiteX6" fmla="*/ 730811 w 900000"/>
              <a:gd name="connsiteY6" fmla="*/ 901313 h 901313"/>
              <a:gd name="connsiteX7" fmla="*/ 702686 w 900000"/>
              <a:gd name="connsiteY7" fmla="*/ 901313 h 901313"/>
              <a:gd name="connsiteX8" fmla="*/ 168311 w 900000"/>
              <a:gd name="connsiteY8" fmla="*/ 760687 h 901313"/>
              <a:gd name="connsiteX9" fmla="*/ 196436 w 900000"/>
              <a:gd name="connsiteY9" fmla="*/ 760687 h 901313"/>
              <a:gd name="connsiteX10" fmla="*/ 196436 w 900000"/>
              <a:gd name="connsiteY10" fmla="*/ 901313 h 901313"/>
              <a:gd name="connsiteX11" fmla="*/ 168311 w 900000"/>
              <a:gd name="connsiteY11" fmla="*/ 901313 h 901313"/>
              <a:gd name="connsiteX12" fmla="*/ 435498 w 900000"/>
              <a:gd name="connsiteY12" fmla="*/ 649066 h 901313"/>
              <a:gd name="connsiteX13" fmla="*/ 463623 w 900000"/>
              <a:gd name="connsiteY13" fmla="*/ 649066 h 901313"/>
              <a:gd name="connsiteX14" fmla="*/ 463623 w 900000"/>
              <a:gd name="connsiteY14" fmla="*/ 677191 h 901313"/>
              <a:gd name="connsiteX15" fmla="*/ 435498 w 900000"/>
              <a:gd name="connsiteY15" fmla="*/ 677191 h 901313"/>
              <a:gd name="connsiteX16" fmla="*/ 348294 w 900000"/>
              <a:gd name="connsiteY16" fmla="*/ 529042 h 901313"/>
              <a:gd name="connsiteX17" fmla="*/ 336621 w 900000"/>
              <a:gd name="connsiteY17" fmla="*/ 533613 h 901313"/>
              <a:gd name="connsiteX18" fmla="*/ 336621 w 900000"/>
              <a:gd name="connsiteY18" fmla="*/ 592521 h 901313"/>
              <a:gd name="connsiteX19" fmla="*/ 420806 w 900000"/>
              <a:gd name="connsiteY19" fmla="*/ 592521 h 901313"/>
              <a:gd name="connsiteX20" fmla="*/ 550666 w 900000"/>
              <a:gd name="connsiteY20" fmla="*/ 528973 h 901313"/>
              <a:gd name="connsiteX21" fmla="*/ 477139 w 900000"/>
              <a:gd name="connsiteY21" fmla="*/ 592521 h 901313"/>
              <a:gd name="connsiteX22" fmla="*/ 561621 w 900000"/>
              <a:gd name="connsiteY22" fmla="*/ 592521 h 901313"/>
              <a:gd name="connsiteX23" fmla="*/ 561620 w 900000"/>
              <a:gd name="connsiteY23" fmla="*/ 533251 h 901313"/>
              <a:gd name="connsiteX24" fmla="*/ 533935 w 900000"/>
              <a:gd name="connsiteY24" fmla="*/ 478154 h 901313"/>
              <a:gd name="connsiteX25" fmla="*/ 528099 w 900000"/>
              <a:gd name="connsiteY25" fmla="*/ 483028 h 901313"/>
              <a:gd name="connsiteX26" fmla="*/ 519955 w 900000"/>
              <a:gd name="connsiteY26" fmla="*/ 489847 h 901313"/>
              <a:gd name="connsiteX27" fmla="*/ 470160 w 900000"/>
              <a:gd name="connsiteY27" fmla="*/ 507569 h 901313"/>
              <a:gd name="connsiteX28" fmla="*/ 469212 w 900000"/>
              <a:gd name="connsiteY28" fmla="*/ 507562 h 901313"/>
              <a:gd name="connsiteX29" fmla="*/ 426476 w 900000"/>
              <a:gd name="connsiteY29" fmla="*/ 507562 h 901313"/>
              <a:gd name="connsiteX30" fmla="*/ 377024 w 900000"/>
              <a:gd name="connsiteY30" fmla="*/ 489084 h 901313"/>
              <a:gd name="connsiteX31" fmla="*/ 365186 w 900000"/>
              <a:gd name="connsiteY31" fmla="*/ 479304 h 901313"/>
              <a:gd name="connsiteX32" fmla="*/ 365186 w 900000"/>
              <a:gd name="connsiteY32" fmla="*/ 506461 h 901313"/>
              <a:gd name="connsiteX33" fmla="*/ 448901 w 900000"/>
              <a:gd name="connsiteY33" fmla="*/ 579749 h 901313"/>
              <a:gd name="connsiteX34" fmla="*/ 533936 w 900000"/>
              <a:gd name="connsiteY34" fmla="*/ 506256 h 901313"/>
              <a:gd name="connsiteX35" fmla="*/ 280372 w 900000"/>
              <a:gd name="connsiteY35" fmla="*/ 166415 h 901313"/>
              <a:gd name="connsiteX36" fmla="*/ 280372 w 900000"/>
              <a:gd name="connsiteY36" fmla="*/ 254491 h 901313"/>
              <a:gd name="connsiteX37" fmla="*/ 252123 w 900000"/>
              <a:gd name="connsiteY37" fmla="*/ 254491 h 901313"/>
              <a:gd name="connsiteX38" fmla="*/ 244158 w 900000"/>
              <a:gd name="connsiteY38" fmla="*/ 260994 h 901313"/>
              <a:gd name="connsiteX39" fmla="*/ 257465 w 900000"/>
              <a:gd name="connsiteY39" fmla="*/ 303422 h 901313"/>
              <a:gd name="connsiteX40" fmla="*/ 296700 w 900000"/>
              <a:gd name="connsiteY40" fmla="*/ 326074 h 901313"/>
              <a:gd name="connsiteX41" fmla="*/ 336868 w 900000"/>
              <a:gd name="connsiteY41" fmla="*/ 411019 h 901313"/>
              <a:gd name="connsiteX42" fmla="*/ 381500 w 900000"/>
              <a:gd name="connsiteY42" fmla="*/ 456317 h 901313"/>
              <a:gd name="connsiteX43" fmla="*/ 395288 w 900000"/>
              <a:gd name="connsiteY43" fmla="*/ 467694 h 901313"/>
              <a:gd name="connsiteX44" fmla="*/ 426640 w 900000"/>
              <a:gd name="connsiteY44" fmla="*/ 479437 h 901313"/>
              <a:gd name="connsiteX45" fmla="*/ 469377 w 900000"/>
              <a:gd name="connsiteY45" fmla="*/ 479437 h 901313"/>
              <a:gd name="connsiteX46" fmla="*/ 501800 w 900000"/>
              <a:gd name="connsiteY46" fmla="*/ 468368 h 901313"/>
              <a:gd name="connsiteX47" fmla="*/ 510109 w 900000"/>
              <a:gd name="connsiteY47" fmla="*/ 461419 h 901313"/>
              <a:gd name="connsiteX48" fmla="*/ 558517 w 900000"/>
              <a:gd name="connsiteY48" fmla="*/ 411823 h 901313"/>
              <a:gd name="connsiteX49" fmla="*/ 600719 w 900000"/>
              <a:gd name="connsiteY49" fmla="*/ 325607 h 901313"/>
              <a:gd name="connsiteX50" fmla="*/ 645337 w 900000"/>
              <a:gd name="connsiteY50" fmla="*/ 303285 h 901313"/>
              <a:gd name="connsiteX51" fmla="*/ 654675 w 900000"/>
              <a:gd name="connsiteY51" fmla="*/ 261049 h 901313"/>
              <a:gd name="connsiteX52" fmla="*/ 647315 w 900000"/>
              <a:gd name="connsiteY52" fmla="*/ 254443 h 901313"/>
              <a:gd name="connsiteX53" fmla="*/ 619341 w 900000"/>
              <a:gd name="connsiteY53" fmla="*/ 254443 h 901313"/>
              <a:gd name="connsiteX54" fmla="*/ 619341 w 900000"/>
              <a:gd name="connsiteY54" fmla="*/ 166484 h 901313"/>
              <a:gd name="connsiteX55" fmla="*/ 451278 w 900000"/>
              <a:gd name="connsiteY55" fmla="*/ 209729 h 901313"/>
              <a:gd name="connsiteX56" fmla="*/ 748718 w 900000"/>
              <a:gd name="connsiteY56" fmla="*/ 120452 h 901313"/>
              <a:gd name="connsiteX57" fmla="*/ 731483 w 900000"/>
              <a:gd name="connsiteY57" fmla="*/ 176763 h 901313"/>
              <a:gd name="connsiteX58" fmla="*/ 764209 w 900000"/>
              <a:gd name="connsiteY58" fmla="*/ 176763 h 901313"/>
              <a:gd name="connsiteX59" fmla="*/ 280371 w 900000"/>
              <a:gd name="connsiteY59" fmla="*/ 28125 h 901313"/>
              <a:gd name="connsiteX60" fmla="*/ 280371 w 900000"/>
              <a:gd name="connsiteY60" fmla="*/ 137398 h 901313"/>
              <a:gd name="connsiteX61" fmla="*/ 451222 w 900000"/>
              <a:gd name="connsiteY61" fmla="*/ 180698 h 901313"/>
              <a:gd name="connsiteX62" fmla="*/ 619341 w 900000"/>
              <a:gd name="connsiteY62" fmla="*/ 137439 h 901313"/>
              <a:gd name="connsiteX63" fmla="*/ 619341 w 900000"/>
              <a:gd name="connsiteY63" fmla="*/ 28125 h 901313"/>
              <a:gd name="connsiteX64" fmla="*/ 153026 w 900000"/>
              <a:gd name="connsiteY64" fmla="*/ 0 h 901313"/>
              <a:gd name="connsiteX65" fmla="*/ 763510 w 900000"/>
              <a:gd name="connsiteY65" fmla="*/ 0 h 901313"/>
              <a:gd name="connsiteX66" fmla="*/ 763510 w 900000"/>
              <a:gd name="connsiteY66" fmla="*/ 68163 h 901313"/>
              <a:gd name="connsiteX67" fmla="*/ 801124 w 900000"/>
              <a:gd name="connsiteY67" fmla="*/ 204888 h 901313"/>
              <a:gd name="connsiteX68" fmla="*/ 693444 w 900000"/>
              <a:gd name="connsiteY68" fmla="*/ 204888 h 901313"/>
              <a:gd name="connsiteX69" fmla="*/ 735384 w 900000"/>
              <a:gd name="connsiteY69" fmla="*/ 67957 h 901313"/>
              <a:gd name="connsiteX70" fmla="*/ 735384 w 900000"/>
              <a:gd name="connsiteY70" fmla="*/ 28125 h 901313"/>
              <a:gd name="connsiteX71" fmla="*/ 647466 w 900000"/>
              <a:gd name="connsiteY71" fmla="*/ 28125 h 901313"/>
              <a:gd name="connsiteX72" fmla="*/ 647466 w 900000"/>
              <a:gd name="connsiteY72" fmla="*/ 226318 h 901313"/>
              <a:gd name="connsiteX73" fmla="*/ 648299 w 900000"/>
              <a:gd name="connsiteY73" fmla="*/ 226332 h 901313"/>
              <a:gd name="connsiteX74" fmla="*/ 682828 w 900000"/>
              <a:gd name="connsiteY74" fmla="*/ 262841 h 901313"/>
              <a:gd name="connsiteX75" fmla="*/ 682498 w 900000"/>
              <a:gd name="connsiteY75" fmla="*/ 265478 h 901313"/>
              <a:gd name="connsiteX76" fmla="*/ 669891 w 900000"/>
              <a:gd name="connsiteY76" fmla="*/ 322442 h 901313"/>
              <a:gd name="connsiteX77" fmla="*/ 621785 w 900000"/>
              <a:gd name="connsiteY77" fmla="*/ 346509 h 901313"/>
              <a:gd name="connsiteX78" fmla="*/ 584294 w 900000"/>
              <a:gd name="connsiteY78" fmla="*/ 422967 h 901313"/>
              <a:gd name="connsiteX79" fmla="*/ 562061 w 900000"/>
              <a:gd name="connsiteY79" fmla="*/ 453104 h 901313"/>
              <a:gd name="connsiteX80" fmla="*/ 562061 w 900000"/>
              <a:gd name="connsiteY80" fmla="*/ 503231 h 901313"/>
              <a:gd name="connsiteX81" fmla="*/ 855066 w 900000"/>
              <a:gd name="connsiteY81" fmla="*/ 617651 h 901313"/>
              <a:gd name="connsiteX82" fmla="*/ 900000 w 900000"/>
              <a:gd name="connsiteY82" fmla="*/ 683226 h 901313"/>
              <a:gd name="connsiteX83" fmla="*/ 900000 w 900000"/>
              <a:gd name="connsiteY83" fmla="*/ 901312 h 901313"/>
              <a:gd name="connsiteX84" fmla="*/ 871875 w 900000"/>
              <a:gd name="connsiteY84" fmla="*/ 901312 h 901313"/>
              <a:gd name="connsiteX85" fmla="*/ 871875 w 900000"/>
              <a:gd name="connsiteY85" fmla="*/ 683226 h 901313"/>
              <a:gd name="connsiteX86" fmla="*/ 844890 w 900000"/>
              <a:gd name="connsiteY86" fmla="*/ 643867 h 901313"/>
              <a:gd name="connsiteX87" fmla="*/ 589746 w 900000"/>
              <a:gd name="connsiteY87" fmla="*/ 544234 h 901313"/>
              <a:gd name="connsiteX88" fmla="*/ 589746 w 900000"/>
              <a:gd name="connsiteY88" fmla="*/ 620645 h 901313"/>
              <a:gd name="connsiteX89" fmla="*/ 308496 w 900000"/>
              <a:gd name="connsiteY89" fmla="*/ 620645 h 901313"/>
              <a:gd name="connsiteX90" fmla="*/ 308496 w 900000"/>
              <a:gd name="connsiteY90" fmla="*/ 544625 h 901313"/>
              <a:gd name="connsiteX91" fmla="*/ 55124 w 900000"/>
              <a:gd name="connsiteY91" fmla="*/ 643833 h 901313"/>
              <a:gd name="connsiteX92" fmla="*/ 28125 w 900000"/>
              <a:gd name="connsiteY92" fmla="*/ 683191 h 901313"/>
              <a:gd name="connsiteX93" fmla="*/ 28125 w 900000"/>
              <a:gd name="connsiteY93" fmla="*/ 901312 h 901313"/>
              <a:gd name="connsiteX94" fmla="*/ 0 w 900000"/>
              <a:gd name="connsiteY94" fmla="*/ 901312 h 901313"/>
              <a:gd name="connsiteX95" fmla="*/ 0 w 900000"/>
              <a:gd name="connsiteY95" fmla="*/ 683191 h 901313"/>
              <a:gd name="connsiteX96" fmla="*/ 44920 w 900000"/>
              <a:gd name="connsiteY96" fmla="*/ 617624 h 901313"/>
              <a:gd name="connsiteX97" fmla="*/ 337061 w 900000"/>
              <a:gd name="connsiteY97" fmla="*/ 503241 h 901313"/>
              <a:gd name="connsiteX98" fmla="*/ 337061 w 900000"/>
              <a:gd name="connsiteY98" fmla="*/ 455422 h 901313"/>
              <a:gd name="connsiteX99" fmla="*/ 310968 w 900000"/>
              <a:gd name="connsiteY99" fmla="*/ 421937 h 901313"/>
              <a:gd name="connsiteX100" fmla="*/ 275029 w 900000"/>
              <a:gd name="connsiteY100" fmla="*/ 346042 h 901313"/>
              <a:gd name="connsiteX101" fmla="*/ 233899 w 900000"/>
              <a:gd name="connsiteY101" fmla="*/ 322305 h 901313"/>
              <a:gd name="connsiteX102" fmla="*/ 215868 w 900000"/>
              <a:gd name="connsiteY102" fmla="*/ 262621 h 901313"/>
              <a:gd name="connsiteX103" fmla="*/ 252123 w 900000"/>
              <a:gd name="connsiteY103" fmla="*/ 226366 h 901313"/>
              <a:gd name="connsiteX104" fmla="*/ 252246 w 900000"/>
              <a:gd name="connsiteY104" fmla="*/ 226366 h 901313"/>
              <a:gd name="connsiteX105" fmla="*/ 252246 w 900000"/>
              <a:gd name="connsiteY105" fmla="*/ 28125 h 901313"/>
              <a:gd name="connsiteX106" fmla="*/ 153026 w 900000"/>
              <a:gd name="connsiteY106" fmla="*/ 28125 h 90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900000" h="901313">
                <a:moveTo>
                  <a:pt x="435498" y="761566"/>
                </a:moveTo>
                <a:lnTo>
                  <a:pt x="463623" y="761566"/>
                </a:lnTo>
                <a:lnTo>
                  <a:pt x="463623" y="788814"/>
                </a:lnTo>
                <a:lnTo>
                  <a:pt x="435498" y="788814"/>
                </a:lnTo>
                <a:close/>
                <a:moveTo>
                  <a:pt x="702686" y="760687"/>
                </a:moveTo>
                <a:lnTo>
                  <a:pt x="730811" y="760687"/>
                </a:lnTo>
                <a:lnTo>
                  <a:pt x="730811" y="901313"/>
                </a:lnTo>
                <a:lnTo>
                  <a:pt x="702686" y="901313"/>
                </a:lnTo>
                <a:close/>
                <a:moveTo>
                  <a:pt x="168311" y="760687"/>
                </a:moveTo>
                <a:lnTo>
                  <a:pt x="196436" y="760687"/>
                </a:lnTo>
                <a:lnTo>
                  <a:pt x="196436" y="901313"/>
                </a:lnTo>
                <a:lnTo>
                  <a:pt x="168311" y="901313"/>
                </a:lnTo>
                <a:close/>
                <a:moveTo>
                  <a:pt x="435498" y="649066"/>
                </a:moveTo>
                <a:lnTo>
                  <a:pt x="463623" y="649066"/>
                </a:lnTo>
                <a:lnTo>
                  <a:pt x="463623" y="677191"/>
                </a:lnTo>
                <a:lnTo>
                  <a:pt x="435498" y="677191"/>
                </a:lnTo>
                <a:close/>
                <a:moveTo>
                  <a:pt x="348294" y="529042"/>
                </a:moveTo>
                <a:lnTo>
                  <a:pt x="336621" y="533613"/>
                </a:lnTo>
                <a:lnTo>
                  <a:pt x="336621" y="592521"/>
                </a:lnTo>
                <a:lnTo>
                  <a:pt x="420806" y="592521"/>
                </a:lnTo>
                <a:close/>
                <a:moveTo>
                  <a:pt x="550666" y="528973"/>
                </a:moveTo>
                <a:lnTo>
                  <a:pt x="477139" y="592521"/>
                </a:lnTo>
                <a:lnTo>
                  <a:pt x="561621" y="592521"/>
                </a:lnTo>
                <a:lnTo>
                  <a:pt x="561620" y="533251"/>
                </a:lnTo>
                <a:close/>
                <a:moveTo>
                  <a:pt x="533935" y="478154"/>
                </a:moveTo>
                <a:cubicBezTo>
                  <a:pt x="531983" y="479787"/>
                  <a:pt x="530022" y="481428"/>
                  <a:pt x="528099" y="483028"/>
                </a:cubicBezTo>
                <a:lnTo>
                  <a:pt x="519955" y="489847"/>
                </a:lnTo>
                <a:cubicBezTo>
                  <a:pt x="505972" y="501452"/>
                  <a:pt x="488331" y="507730"/>
                  <a:pt x="470160" y="507569"/>
                </a:cubicBezTo>
                <a:lnTo>
                  <a:pt x="469212" y="507562"/>
                </a:lnTo>
                <a:lnTo>
                  <a:pt x="426476" y="507562"/>
                </a:lnTo>
                <a:cubicBezTo>
                  <a:pt x="408337" y="507381"/>
                  <a:pt x="390837" y="500842"/>
                  <a:pt x="377024" y="489084"/>
                </a:cubicBezTo>
                <a:cubicBezTo>
                  <a:pt x="373452" y="486036"/>
                  <a:pt x="369404" y="482736"/>
                  <a:pt x="365186" y="479304"/>
                </a:cubicBezTo>
                <a:lnTo>
                  <a:pt x="365186" y="506461"/>
                </a:lnTo>
                <a:lnTo>
                  <a:pt x="448901" y="579749"/>
                </a:lnTo>
                <a:lnTo>
                  <a:pt x="533936" y="506256"/>
                </a:lnTo>
                <a:close/>
                <a:moveTo>
                  <a:pt x="280372" y="166415"/>
                </a:moveTo>
                <a:lnTo>
                  <a:pt x="280372" y="254491"/>
                </a:lnTo>
                <a:lnTo>
                  <a:pt x="252123" y="254491"/>
                </a:lnTo>
                <a:cubicBezTo>
                  <a:pt x="248262" y="254495"/>
                  <a:pt x="244934" y="257211"/>
                  <a:pt x="244158" y="260994"/>
                </a:cubicBezTo>
                <a:lnTo>
                  <a:pt x="257465" y="303422"/>
                </a:lnTo>
                <a:lnTo>
                  <a:pt x="296700" y="326074"/>
                </a:lnTo>
                <a:lnTo>
                  <a:pt x="336868" y="411019"/>
                </a:lnTo>
                <a:cubicBezTo>
                  <a:pt x="341757" y="424010"/>
                  <a:pt x="364732" y="442680"/>
                  <a:pt x="381500" y="456317"/>
                </a:cubicBezTo>
                <a:cubicBezTo>
                  <a:pt x="386444" y="460334"/>
                  <a:pt x="391141" y="464158"/>
                  <a:pt x="395288" y="467694"/>
                </a:cubicBezTo>
                <a:cubicBezTo>
                  <a:pt x="404044" y="475155"/>
                  <a:pt x="415138" y="479310"/>
                  <a:pt x="426640" y="479437"/>
                </a:cubicBezTo>
                <a:lnTo>
                  <a:pt x="469377" y="479437"/>
                </a:lnTo>
                <a:cubicBezTo>
                  <a:pt x="481141" y="479618"/>
                  <a:pt x="492603" y="475705"/>
                  <a:pt x="501800" y="468368"/>
                </a:cubicBezTo>
                <a:lnTo>
                  <a:pt x="510109" y="461419"/>
                </a:lnTo>
                <a:cubicBezTo>
                  <a:pt x="527357" y="447054"/>
                  <a:pt x="553423" y="425349"/>
                  <a:pt x="558517" y="411823"/>
                </a:cubicBezTo>
                <a:lnTo>
                  <a:pt x="600719" y="325607"/>
                </a:lnTo>
                <a:lnTo>
                  <a:pt x="645337" y="303285"/>
                </a:lnTo>
                <a:lnTo>
                  <a:pt x="654675" y="261049"/>
                </a:lnTo>
                <a:cubicBezTo>
                  <a:pt x="654259" y="257296"/>
                  <a:pt x="651091" y="254453"/>
                  <a:pt x="647315" y="254443"/>
                </a:cubicBezTo>
                <a:lnTo>
                  <a:pt x="619341" y="254443"/>
                </a:lnTo>
                <a:lnTo>
                  <a:pt x="619341" y="166484"/>
                </a:lnTo>
                <a:lnTo>
                  <a:pt x="451278" y="209729"/>
                </a:lnTo>
                <a:close/>
                <a:moveTo>
                  <a:pt x="748718" y="120452"/>
                </a:moveTo>
                <a:lnTo>
                  <a:pt x="731483" y="176763"/>
                </a:lnTo>
                <a:lnTo>
                  <a:pt x="764209" y="176763"/>
                </a:lnTo>
                <a:close/>
                <a:moveTo>
                  <a:pt x="280371" y="28125"/>
                </a:moveTo>
                <a:lnTo>
                  <a:pt x="280371" y="137398"/>
                </a:lnTo>
                <a:lnTo>
                  <a:pt x="451222" y="180698"/>
                </a:lnTo>
                <a:lnTo>
                  <a:pt x="619341" y="137439"/>
                </a:lnTo>
                <a:lnTo>
                  <a:pt x="619341" y="28125"/>
                </a:lnTo>
                <a:close/>
                <a:moveTo>
                  <a:pt x="153026" y="0"/>
                </a:moveTo>
                <a:lnTo>
                  <a:pt x="763510" y="0"/>
                </a:lnTo>
                <a:lnTo>
                  <a:pt x="763510" y="68163"/>
                </a:lnTo>
                <a:lnTo>
                  <a:pt x="801124" y="204888"/>
                </a:lnTo>
                <a:lnTo>
                  <a:pt x="693444" y="204888"/>
                </a:lnTo>
                <a:lnTo>
                  <a:pt x="735384" y="67957"/>
                </a:lnTo>
                <a:lnTo>
                  <a:pt x="735384" y="28125"/>
                </a:lnTo>
                <a:lnTo>
                  <a:pt x="647466" y="28125"/>
                </a:lnTo>
                <a:lnTo>
                  <a:pt x="647466" y="226318"/>
                </a:lnTo>
                <a:cubicBezTo>
                  <a:pt x="647744" y="226320"/>
                  <a:pt x="648022" y="226324"/>
                  <a:pt x="648299" y="226332"/>
                </a:cubicBezTo>
                <a:cubicBezTo>
                  <a:pt x="667916" y="226879"/>
                  <a:pt x="683375" y="243225"/>
                  <a:pt x="682828" y="262841"/>
                </a:cubicBezTo>
                <a:lnTo>
                  <a:pt x="682498" y="265478"/>
                </a:lnTo>
                <a:lnTo>
                  <a:pt x="669891" y="322442"/>
                </a:lnTo>
                <a:lnTo>
                  <a:pt x="621785" y="346509"/>
                </a:lnTo>
                <a:lnTo>
                  <a:pt x="584294" y="422967"/>
                </a:lnTo>
                <a:cubicBezTo>
                  <a:pt x="579008" y="434419"/>
                  <a:pt x="571443" y="444673"/>
                  <a:pt x="562061" y="453104"/>
                </a:cubicBezTo>
                <a:lnTo>
                  <a:pt x="562061" y="503231"/>
                </a:lnTo>
                <a:lnTo>
                  <a:pt x="855066" y="617651"/>
                </a:lnTo>
                <a:cubicBezTo>
                  <a:pt x="882072" y="628230"/>
                  <a:pt x="899883" y="654223"/>
                  <a:pt x="900000" y="683226"/>
                </a:cubicBezTo>
                <a:lnTo>
                  <a:pt x="900000" y="901312"/>
                </a:lnTo>
                <a:lnTo>
                  <a:pt x="871875" y="901312"/>
                </a:lnTo>
                <a:lnTo>
                  <a:pt x="871875" y="683226"/>
                </a:lnTo>
                <a:cubicBezTo>
                  <a:pt x="871798" y="665815"/>
                  <a:pt x="861102" y="650215"/>
                  <a:pt x="844890" y="643867"/>
                </a:cubicBezTo>
                <a:lnTo>
                  <a:pt x="589746" y="544234"/>
                </a:lnTo>
                <a:lnTo>
                  <a:pt x="589746" y="620645"/>
                </a:lnTo>
                <a:lnTo>
                  <a:pt x="308496" y="620645"/>
                </a:lnTo>
                <a:lnTo>
                  <a:pt x="308496" y="544625"/>
                </a:lnTo>
                <a:lnTo>
                  <a:pt x="55124" y="643833"/>
                </a:lnTo>
                <a:cubicBezTo>
                  <a:pt x="38907" y="650178"/>
                  <a:pt x="28206" y="665778"/>
                  <a:pt x="28125" y="683191"/>
                </a:cubicBezTo>
                <a:lnTo>
                  <a:pt x="28125" y="901312"/>
                </a:lnTo>
                <a:lnTo>
                  <a:pt x="0" y="901312"/>
                </a:lnTo>
                <a:lnTo>
                  <a:pt x="0" y="683191"/>
                </a:lnTo>
                <a:cubicBezTo>
                  <a:pt x="126" y="654196"/>
                  <a:pt x="17927" y="628212"/>
                  <a:pt x="44920" y="617624"/>
                </a:cubicBezTo>
                <a:lnTo>
                  <a:pt x="337061" y="503241"/>
                </a:lnTo>
                <a:lnTo>
                  <a:pt x="337061" y="455422"/>
                </a:lnTo>
                <a:cubicBezTo>
                  <a:pt x="326014" y="446308"/>
                  <a:pt x="317106" y="434876"/>
                  <a:pt x="310968" y="421937"/>
                </a:cubicBezTo>
                <a:lnTo>
                  <a:pt x="275029" y="346042"/>
                </a:lnTo>
                <a:lnTo>
                  <a:pt x="233899" y="322305"/>
                </a:lnTo>
                <a:lnTo>
                  <a:pt x="215868" y="262621"/>
                </a:lnTo>
                <a:cubicBezTo>
                  <a:pt x="215890" y="242608"/>
                  <a:pt x="232109" y="226389"/>
                  <a:pt x="252123" y="226366"/>
                </a:cubicBezTo>
                <a:lnTo>
                  <a:pt x="252246" y="226366"/>
                </a:lnTo>
                <a:lnTo>
                  <a:pt x="252246" y="28125"/>
                </a:lnTo>
                <a:lnTo>
                  <a:pt x="153026" y="28125"/>
                </a:lnTo>
                <a:close/>
              </a:path>
            </a:pathLst>
          </a:custGeom>
          <a:solidFill>
            <a:schemeClr val="bg1"/>
          </a:solidFill>
          <a:ln w="1399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5"/>
          <p:cNvSpPr txBox="1"/>
          <p:nvPr>
            <p:custDataLst>
              <p:tags r:id="rId9"/>
            </p:custDataLst>
          </p:nvPr>
        </p:nvSpPr>
        <p:spPr>
          <a:xfrm>
            <a:off x="466834" y="631860"/>
            <a:ext cx="11318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进一步</a:t>
            </a: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思考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84589" y="1156344"/>
            <a:ext cx="1130101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4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Q&amp;A</a:t>
            </a:r>
            <a:endParaRPr kumimoji="1" lang="en-US" altLang="zh-CN" sz="14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直角三角形 2"/>
          <p:cNvSpPr/>
          <p:nvPr>
            <p:custDataLst>
              <p:tags r:id="rId11"/>
            </p:custDataLst>
          </p:nvPr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>
            <p:custDataLst>
              <p:tags r:id="rId12"/>
            </p:custDataLst>
          </p:nvPr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10235" y="223520"/>
            <a:ext cx="339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总结得到需求表格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833120"/>
            <a:ext cx="9457690" cy="47675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10235" y="223520"/>
            <a:ext cx="339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总结得到需求表格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2020" y="1250315"/>
            <a:ext cx="10347325" cy="46920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6260" y="1584739"/>
            <a:ext cx="5134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64" y="2908178"/>
            <a:ext cx="3908809" cy="77875"/>
          </a:xfrm>
          <a:prstGeom prst="rect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6114" y="3005111"/>
            <a:ext cx="513470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主要实现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1917" y="3913138"/>
            <a:ext cx="4973247" cy="38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京东数据库</a:t>
            </a: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</a:t>
            </a:r>
            <a:endParaRPr lang="zh-CN" altLang="en-US" sz="1900" kern="0" noProof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567968" y="1654957"/>
            <a:ext cx="5630010" cy="3275836"/>
          </a:xfrm>
          <a:custGeom>
            <a:avLst/>
            <a:gdLst>
              <a:gd name="connsiteX0" fmla="*/ 2243572 w 5630010"/>
              <a:gd name="connsiteY0" fmla="*/ 0 h 3275836"/>
              <a:gd name="connsiteX1" fmla="*/ 5630010 w 5630010"/>
              <a:gd name="connsiteY1" fmla="*/ 0 h 3275836"/>
              <a:gd name="connsiteX2" fmla="*/ 5630010 w 5630010"/>
              <a:gd name="connsiteY2" fmla="*/ 3275836 h 3275836"/>
              <a:gd name="connsiteX3" fmla="*/ 0 w 5630010"/>
              <a:gd name="connsiteY3" fmla="*/ 3275836 h 32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010" h="3275836">
                <a:moveTo>
                  <a:pt x="2243572" y="0"/>
                </a:moveTo>
                <a:lnTo>
                  <a:pt x="5630010" y="0"/>
                </a:lnTo>
                <a:lnTo>
                  <a:pt x="5630010" y="3275836"/>
                </a:lnTo>
                <a:lnTo>
                  <a:pt x="0" y="3275836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5738882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3615" y="0"/>
            <a:ext cx="3942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总体设计之</a:t>
            </a:r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8000509" y="872447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583565"/>
            <a:ext cx="11020425" cy="619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50900" y="89535"/>
            <a:ext cx="2614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8000509" y="872447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75" y="1471295"/>
            <a:ext cx="2924810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建表、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创建执行函数、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创建触发器、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相关数据库操作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共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650+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行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7980" y="762000"/>
            <a:ext cx="9131300" cy="559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2000" y="178435"/>
            <a:ext cx="2574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470" y="817880"/>
            <a:ext cx="5647055" cy="5761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25" y="817880"/>
            <a:ext cx="6012180" cy="57619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711835"/>
            <a:ext cx="10775315" cy="5868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24175" y="301625"/>
            <a:ext cx="756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爬虫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400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行代码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爬取近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1000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条手机数据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6260" y="1584739"/>
            <a:ext cx="5134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64" y="2908178"/>
            <a:ext cx="3908809" cy="77875"/>
          </a:xfrm>
          <a:prstGeom prst="rect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6114" y="3005111"/>
            <a:ext cx="513470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内容展示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1917" y="3913138"/>
            <a:ext cx="4973247" cy="38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京东数据库</a:t>
            </a: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</a:t>
            </a:r>
            <a:endParaRPr lang="zh-CN" altLang="en-US" sz="1900" kern="0" noProof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567968" y="1654957"/>
            <a:ext cx="5630010" cy="3275836"/>
          </a:xfrm>
          <a:custGeom>
            <a:avLst/>
            <a:gdLst>
              <a:gd name="connsiteX0" fmla="*/ 2243572 w 5630010"/>
              <a:gd name="connsiteY0" fmla="*/ 0 h 3275836"/>
              <a:gd name="connsiteX1" fmla="*/ 5630010 w 5630010"/>
              <a:gd name="connsiteY1" fmla="*/ 0 h 3275836"/>
              <a:gd name="connsiteX2" fmla="*/ 5630010 w 5630010"/>
              <a:gd name="connsiteY2" fmla="*/ 3275836 h 3275836"/>
              <a:gd name="connsiteX3" fmla="*/ 0 w 5630010"/>
              <a:gd name="connsiteY3" fmla="*/ 3275836 h 32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010" h="3275836">
                <a:moveTo>
                  <a:pt x="2243572" y="0"/>
                </a:moveTo>
                <a:lnTo>
                  <a:pt x="5630010" y="0"/>
                </a:lnTo>
                <a:lnTo>
                  <a:pt x="5630010" y="3275836"/>
                </a:lnTo>
                <a:lnTo>
                  <a:pt x="0" y="3275836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5738882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3615" y="374650"/>
            <a:ext cx="2614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8000509" y="872447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020" y="958215"/>
            <a:ext cx="9730105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3615" y="374650"/>
            <a:ext cx="2614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8000509" y="872447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958215"/>
            <a:ext cx="10589260" cy="5741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>
            <a:off x="-1" y="815993"/>
            <a:ext cx="6542550" cy="3275836"/>
          </a:xfrm>
          <a:custGeom>
            <a:avLst/>
            <a:gdLst>
              <a:gd name="connsiteX0" fmla="*/ 0 w 6542550"/>
              <a:gd name="connsiteY0" fmla="*/ 0 h 3275836"/>
              <a:gd name="connsiteX1" fmla="*/ 6542550 w 6542550"/>
              <a:gd name="connsiteY1" fmla="*/ 0 h 3275836"/>
              <a:gd name="connsiteX2" fmla="*/ 4298978 w 6542550"/>
              <a:gd name="connsiteY2" fmla="*/ 3275836 h 3275836"/>
              <a:gd name="connsiteX3" fmla="*/ 0 w 6542550"/>
              <a:gd name="connsiteY3" fmla="*/ 3275836 h 32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2550" h="3275836">
                <a:moveTo>
                  <a:pt x="0" y="0"/>
                </a:moveTo>
                <a:lnTo>
                  <a:pt x="6542550" y="0"/>
                </a:lnTo>
                <a:lnTo>
                  <a:pt x="4298978" y="3275836"/>
                </a:lnTo>
                <a:lnTo>
                  <a:pt x="0" y="3275836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27116" y="1270519"/>
            <a:ext cx="226696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TABLE OF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CONTENTS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558600" y="2297792"/>
            <a:ext cx="14040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7206344" y="5399298"/>
            <a:ext cx="725714" cy="725714"/>
            <a:chOff x="5618770" y="5414908"/>
            <a:chExt cx="725714" cy="725714"/>
          </a:xfrm>
        </p:grpSpPr>
        <p:sp>
          <p:nvSpPr>
            <p:cNvPr id="19" name="圆角矩形 21"/>
            <p:cNvSpPr/>
            <p:nvPr/>
          </p:nvSpPr>
          <p:spPr>
            <a:xfrm>
              <a:off x="5618770" y="5414908"/>
              <a:ext cx="725714" cy="725714"/>
            </a:xfrm>
            <a:prstGeom prst="round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Freeform 61"/>
            <p:cNvSpPr>
              <a:spLocks noEditPoints="1"/>
            </p:cNvSpPr>
            <p:nvPr/>
          </p:nvSpPr>
          <p:spPr bwMode="auto">
            <a:xfrm>
              <a:off x="5820496" y="5616634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06344" y="4241459"/>
            <a:ext cx="725714" cy="725714"/>
            <a:chOff x="5618770" y="4301001"/>
            <a:chExt cx="725714" cy="725714"/>
          </a:xfrm>
        </p:grpSpPr>
        <p:sp>
          <p:nvSpPr>
            <p:cNvPr id="22" name="圆角矩形 20"/>
            <p:cNvSpPr/>
            <p:nvPr/>
          </p:nvSpPr>
          <p:spPr>
            <a:xfrm>
              <a:off x="5618770" y="4301001"/>
              <a:ext cx="725714" cy="725714"/>
            </a:xfrm>
            <a:prstGeom prst="roundRect">
              <a:avLst/>
            </a:prstGeom>
            <a:solidFill>
              <a:srgbClr val="007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84"/>
            <p:cNvSpPr>
              <a:spLocks noEditPoints="1"/>
            </p:cNvSpPr>
            <p:nvPr/>
          </p:nvSpPr>
          <p:spPr bwMode="auto">
            <a:xfrm>
              <a:off x="5820496" y="4490547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206344" y="1925781"/>
            <a:ext cx="725714" cy="725714"/>
            <a:chOff x="5618770" y="2036645"/>
            <a:chExt cx="725714" cy="725714"/>
          </a:xfrm>
        </p:grpSpPr>
        <p:sp>
          <p:nvSpPr>
            <p:cNvPr id="25" name="圆角矩形 11"/>
            <p:cNvSpPr/>
            <p:nvPr/>
          </p:nvSpPr>
          <p:spPr>
            <a:xfrm>
              <a:off x="5618770" y="2036645"/>
              <a:ext cx="725714" cy="725714"/>
            </a:xfrm>
            <a:prstGeom prst="roundRect">
              <a:avLst/>
            </a:prstGeom>
            <a:solidFill>
              <a:srgbClr val="007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6"/>
            <p:cNvSpPr>
              <a:spLocks noEditPoints="1"/>
            </p:cNvSpPr>
            <p:nvPr/>
          </p:nvSpPr>
          <p:spPr bwMode="auto">
            <a:xfrm>
              <a:off x="5820496" y="2238371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206344" y="3083620"/>
            <a:ext cx="725714" cy="725714"/>
            <a:chOff x="5618770" y="3181458"/>
            <a:chExt cx="725714" cy="725714"/>
          </a:xfrm>
        </p:grpSpPr>
        <p:sp>
          <p:nvSpPr>
            <p:cNvPr id="28" name="圆角矩形 19"/>
            <p:cNvSpPr/>
            <p:nvPr/>
          </p:nvSpPr>
          <p:spPr>
            <a:xfrm>
              <a:off x="5618770" y="3181458"/>
              <a:ext cx="725714" cy="725714"/>
            </a:xfrm>
            <a:prstGeom prst="round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112"/>
            <p:cNvSpPr>
              <a:spLocks noEditPoints="1"/>
            </p:cNvSpPr>
            <p:nvPr/>
          </p:nvSpPr>
          <p:spPr bwMode="auto">
            <a:xfrm>
              <a:off x="5820496" y="3364459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133784" y="1996250"/>
            <a:ext cx="3395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33784" y="3154089"/>
            <a:ext cx="3395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实现内容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33784" y="4311928"/>
            <a:ext cx="3395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33784" y="5469767"/>
            <a:ext cx="3395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1961777" y="4858027"/>
            <a:ext cx="6047759" cy="1999973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10863971" y="0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3615" y="374650"/>
            <a:ext cx="2614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8000509" y="872447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958215"/>
            <a:ext cx="10198100" cy="552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6260" y="1584739"/>
            <a:ext cx="5134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64" y="2908178"/>
            <a:ext cx="3908809" cy="77875"/>
          </a:xfrm>
          <a:prstGeom prst="rect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6114" y="3005111"/>
            <a:ext cx="513470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1917" y="3913138"/>
            <a:ext cx="4973247" cy="38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京东数据库</a:t>
            </a: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</a:t>
            </a:r>
            <a:endParaRPr lang="zh-CN" altLang="en-US" sz="1900" kern="0" noProof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567968" y="1654957"/>
            <a:ext cx="5630010" cy="3275836"/>
          </a:xfrm>
          <a:custGeom>
            <a:avLst/>
            <a:gdLst>
              <a:gd name="connsiteX0" fmla="*/ 2243572 w 5630010"/>
              <a:gd name="connsiteY0" fmla="*/ 0 h 3275836"/>
              <a:gd name="connsiteX1" fmla="*/ 5630010 w 5630010"/>
              <a:gd name="connsiteY1" fmla="*/ 0 h 3275836"/>
              <a:gd name="connsiteX2" fmla="*/ 5630010 w 5630010"/>
              <a:gd name="connsiteY2" fmla="*/ 3275836 h 3275836"/>
              <a:gd name="connsiteX3" fmla="*/ 0 w 5630010"/>
              <a:gd name="connsiteY3" fmla="*/ 3275836 h 32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010" h="3275836">
                <a:moveTo>
                  <a:pt x="2243572" y="0"/>
                </a:moveTo>
                <a:lnTo>
                  <a:pt x="5630010" y="0"/>
                </a:lnTo>
                <a:lnTo>
                  <a:pt x="5630010" y="3275836"/>
                </a:lnTo>
                <a:lnTo>
                  <a:pt x="0" y="3275836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5738882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66" name="Freeform 14"/>
          <p:cNvSpPr/>
          <p:nvPr>
            <p:custDataLst>
              <p:tags r:id="rId1"/>
            </p:custDataLst>
          </p:nvPr>
        </p:nvSpPr>
        <p:spPr bwMode="auto">
          <a:xfrm>
            <a:off x="3627575" y="2494305"/>
            <a:ext cx="1650631" cy="316820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B8B8B8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67" name="Freeform 15"/>
          <p:cNvSpPr/>
          <p:nvPr>
            <p:custDataLst>
              <p:tags r:id="rId2"/>
            </p:custDataLst>
          </p:nvPr>
        </p:nvSpPr>
        <p:spPr bwMode="auto">
          <a:xfrm>
            <a:off x="3500814" y="4756041"/>
            <a:ext cx="1587451" cy="340773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rgbClr val="B8B8B8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69" name="Freeform 17"/>
          <p:cNvSpPr/>
          <p:nvPr>
            <p:custDataLst>
              <p:tags r:id="rId3"/>
            </p:custDataLst>
          </p:nvPr>
        </p:nvSpPr>
        <p:spPr bwMode="auto">
          <a:xfrm>
            <a:off x="5526000" y="2442344"/>
            <a:ext cx="1657110" cy="4415656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7" name="Freeform 14"/>
          <p:cNvSpPr/>
          <p:nvPr>
            <p:custDataLst>
              <p:tags r:id="rId4"/>
            </p:custDataLst>
          </p:nvPr>
        </p:nvSpPr>
        <p:spPr bwMode="auto">
          <a:xfrm rot="10800000" flipV="1">
            <a:off x="7587885" y="2793683"/>
            <a:ext cx="1184000" cy="286002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B8B8B8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0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25548" y="3003759"/>
            <a:ext cx="1395340" cy="1392676"/>
          </a:xfrm>
          <a:prstGeom prst="ellipse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solidFill>
              <a:srgbClr val="7EA88C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1" name="Oval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30391" y="3205908"/>
            <a:ext cx="985656" cy="988378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6" name="Freeform 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808921" y="3586859"/>
            <a:ext cx="228593" cy="226476"/>
          </a:xfrm>
          <a:custGeom>
            <a:avLst/>
            <a:gdLst>
              <a:gd name="T0" fmla="*/ 96 w 96"/>
              <a:gd name="T1" fmla="*/ 53 h 96"/>
              <a:gd name="T2" fmla="*/ 43 w 96"/>
              <a:gd name="T3" fmla="*/ 0 h 96"/>
              <a:gd name="T4" fmla="*/ 39 w 96"/>
              <a:gd name="T5" fmla="*/ 0 h 96"/>
              <a:gd name="T6" fmla="*/ 39 w 96"/>
              <a:gd name="T7" fmla="*/ 11 h 96"/>
              <a:gd name="T8" fmla="*/ 0 w 96"/>
              <a:gd name="T9" fmla="*/ 53 h 96"/>
              <a:gd name="T10" fmla="*/ 43 w 96"/>
              <a:gd name="T11" fmla="*/ 96 h 96"/>
              <a:gd name="T12" fmla="*/ 67 w 96"/>
              <a:gd name="T13" fmla="*/ 89 h 96"/>
              <a:gd name="T14" fmla="*/ 85 w 96"/>
              <a:gd name="T15" fmla="*/ 57 h 96"/>
              <a:gd name="T16" fmla="*/ 96 w 96"/>
              <a:gd name="T17" fmla="*/ 57 h 96"/>
              <a:gd name="T18" fmla="*/ 96 w 96"/>
              <a:gd name="T19" fmla="*/ 53 h 96"/>
              <a:gd name="T20" fmla="*/ 62 w 96"/>
              <a:gd name="T21" fmla="*/ 82 h 96"/>
              <a:gd name="T22" fmla="*/ 43 w 96"/>
              <a:gd name="T23" fmla="*/ 88 h 96"/>
              <a:gd name="T24" fmla="*/ 8 w 96"/>
              <a:gd name="T25" fmla="*/ 53 h 96"/>
              <a:gd name="T26" fmla="*/ 39 w 96"/>
              <a:gd name="T27" fmla="*/ 19 h 96"/>
              <a:gd name="T28" fmla="*/ 39 w 96"/>
              <a:gd name="T29" fmla="*/ 57 h 96"/>
              <a:gd name="T30" fmla="*/ 77 w 96"/>
              <a:gd name="T31" fmla="*/ 57 h 96"/>
              <a:gd name="T32" fmla="*/ 62 w 96"/>
              <a:gd name="T33" fmla="*/ 82 h 96"/>
              <a:gd name="T34" fmla="*/ 47 w 96"/>
              <a:gd name="T35" fmla="*/ 49 h 96"/>
              <a:gd name="T36" fmla="*/ 47 w 96"/>
              <a:gd name="T37" fmla="*/ 8 h 96"/>
              <a:gd name="T38" fmla="*/ 88 w 96"/>
              <a:gd name="T39" fmla="*/ 49 h 96"/>
              <a:gd name="T40" fmla="*/ 47 w 96"/>
              <a:gd name="T41" fmla="*/ 4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96" y="53"/>
                </a:moveTo>
                <a:cubicBezTo>
                  <a:pt x="96" y="24"/>
                  <a:pt x="72" y="0"/>
                  <a:pt x="4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1"/>
                  <a:pt x="39" y="11"/>
                  <a:pt x="39" y="11"/>
                </a:cubicBezTo>
                <a:cubicBezTo>
                  <a:pt x="17" y="13"/>
                  <a:pt x="0" y="31"/>
                  <a:pt x="0" y="53"/>
                </a:cubicBezTo>
                <a:cubicBezTo>
                  <a:pt x="0" y="77"/>
                  <a:pt x="19" y="96"/>
                  <a:pt x="43" y="96"/>
                </a:cubicBezTo>
                <a:cubicBezTo>
                  <a:pt x="51" y="96"/>
                  <a:pt x="60" y="93"/>
                  <a:pt x="67" y="89"/>
                </a:cubicBezTo>
                <a:cubicBezTo>
                  <a:pt x="77" y="82"/>
                  <a:pt x="84" y="70"/>
                  <a:pt x="85" y="57"/>
                </a:cubicBezTo>
                <a:cubicBezTo>
                  <a:pt x="96" y="57"/>
                  <a:pt x="96" y="57"/>
                  <a:pt x="96" y="57"/>
                </a:cubicBezTo>
                <a:lnTo>
                  <a:pt x="96" y="53"/>
                </a:lnTo>
                <a:close/>
                <a:moveTo>
                  <a:pt x="62" y="82"/>
                </a:moveTo>
                <a:cubicBezTo>
                  <a:pt x="56" y="86"/>
                  <a:pt x="50" y="88"/>
                  <a:pt x="43" y="88"/>
                </a:cubicBezTo>
                <a:cubicBezTo>
                  <a:pt x="24" y="88"/>
                  <a:pt x="8" y="72"/>
                  <a:pt x="8" y="53"/>
                </a:cubicBezTo>
                <a:cubicBezTo>
                  <a:pt x="8" y="36"/>
                  <a:pt x="22" y="21"/>
                  <a:pt x="39" y="19"/>
                </a:cubicBezTo>
                <a:cubicBezTo>
                  <a:pt x="39" y="57"/>
                  <a:pt x="39" y="57"/>
                  <a:pt x="39" y="57"/>
                </a:cubicBezTo>
                <a:cubicBezTo>
                  <a:pt x="77" y="57"/>
                  <a:pt x="77" y="57"/>
                  <a:pt x="77" y="57"/>
                </a:cubicBezTo>
                <a:cubicBezTo>
                  <a:pt x="76" y="67"/>
                  <a:pt x="71" y="76"/>
                  <a:pt x="62" y="82"/>
                </a:cubicBezTo>
                <a:moveTo>
                  <a:pt x="47" y="49"/>
                </a:moveTo>
                <a:cubicBezTo>
                  <a:pt x="47" y="8"/>
                  <a:pt x="47" y="8"/>
                  <a:pt x="47" y="8"/>
                </a:cubicBezTo>
                <a:cubicBezTo>
                  <a:pt x="69" y="10"/>
                  <a:pt x="86" y="28"/>
                  <a:pt x="88" y="49"/>
                </a:cubicBezTo>
                <a:lnTo>
                  <a:pt x="47" y="49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2" name="Oval 2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62353" y="3575649"/>
            <a:ext cx="1155664" cy="1153902"/>
          </a:xfrm>
          <a:prstGeom prst="ellipse">
            <a:avLst/>
          </a:prstGeom>
          <a:solidFill>
            <a:srgbClr val="0070C0"/>
          </a:solidFill>
          <a:ln>
            <a:solidFill>
              <a:srgbClr val="7EA88C">
                <a:lumMod val="60000"/>
                <a:lumOff val="40000"/>
              </a:srgbClr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3" name="Oval 2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0283" y="3753580"/>
            <a:ext cx="799804" cy="79804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8" name="Freeform 2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274587" y="3987883"/>
            <a:ext cx="329434" cy="327673"/>
          </a:xfrm>
          <a:custGeom>
            <a:avLst/>
            <a:gdLst>
              <a:gd name="T0" fmla="*/ 83 w 167"/>
              <a:gd name="T1" fmla="*/ 166 h 166"/>
              <a:gd name="T2" fmla="*/ 0 w 167"/>
              <a:gd name="T3" fmla="*/ 83 h 166"/>
              <a:gd name="T4" fmla="*/ 83 w 167"/>
              <a:gd name="T5" fmla="*/ 0 h 166"/>
              <a:gd name="T6" fmla="*/ 167 w 167"/>
              <a:gd name="T7" fmla="*/ 83 h 166"/>
              <a:gd name="T8" fmla="*/ 83 w 167"/>
              <a:gd name="T9" fmla="*/ 166 h 166"/>
              <a:gd name="T10" fmla="*/ 83 w 167"/>
              <a:gd name="T11" fmla="*/ 14 h 166"/>
              <a:gd name="T12" fmla="*/ 14 w 167"/>
              <a:gd name="T13" fmla="*/ 83 h 166"/>
              <a:gd name="T14" fmla="*/ 83 w 167"/>
              <a:gd name="T15" fmla="*/ 152 h 166"/>
              <a:gd name="T16" fmla="*/ 152 w 167"/>
              <a:gd name="T17" fmla="*/ 83 h 166"/>
              <a:gd name="T18" fmla="*/ 83 w 167"/>
              <a:gd name="T19" fmla="*/ 1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7" h="166">
                <a:moveTo>
                  <a:pt x="83" y="166"/>
                </a:moveTo>
                <a:cubicBezTo>
                  <a:pt x="37" y="166"/>
                  <a:pt x="0" y="129"/>
                  <a:pt x="0" y="83"/>
                </a:cubicBezTo>
                <a:cubicBezTo>
                  <a:pt x="0" y="37"/>
                  <a:pt x="37" y="0"/>
                  <a:pt x="83" y="0"/>
                </a:cubicBezTo>
                <a:cubicBezTo>
                  <a:pt x="129" y="0"/>
                  <a:pt x="167" y="37"/>
                  <a:pt x="167" y="83"/>
                </a:cubicBezTo>
                <a:cubicBezTo>
                  <a:pt x="167" y="129"/>
                  <a:pt x="129" y="166"/>
                  <a:pt x="83" y="166"/>
                </a:cubicBezTo>
                <a:moveTo>
                  <a:pt x="83" y="14"/>
                </a:moveTo>
                <a:cubicBezTo>
                  <a:pt x="45" y="14"/>
                  <a:pt x="14" y="45"/>
                  <a:pt x="14" y="83"/>
                </a:cubicBezTo>
                <a:cubicBezTo>
                  <a:pt x="14" y="121"/>
                  <a:pt x="45" y="152"/>
                  <a:pt x="83" y="152"/>
                </a:cubicBezTo>
                <a:cubicBezTo>
                  <a:pt x="121" y="152"/>
                  <a:pt x="152" y="121"/>
                  <a:pt x="152" y="83"/>
                </a:cubicBezTo>
                <a:cubicBezTo>
                  <a:pt x="152" y="45"/>
                  <a:pt x="121" y="14"/>
                  <a:pt x="83" y="14"/>
                </a:cubicBez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9" name="Freeform 27"/>
          <p:cNvSpPr/>
          <p:nvPr>
            <p:custDataLst>
              <p:tags r:id="rId11"/>
            </p:custDataLst>
          </p:nvPr>
        </p:nvSpPr>
        <p:spPr bwMode="auto">
          <a:xfrm>
            <a:off x="5424329" y="4051303"/>
            <a:ext cx="100416" cy="114510"/>
          </a:xfrm>
          <a:custGeom>
            <a:avLst/>
            <a:gdLst>
              <a:gd name="T0" fmla="*/ 44 w 51"/>
              <a:gd name="T1" fmla="*/ 58 h 58"/>
              <a:gd name="T2" fmla="*/ 7 w 51"/>
              <a:gd name="T3" fmla="*/ 58 h 58"/>
              <a:gd name="T4" fmla="*/ 0 w 51"/>
              <a:gd name="T5" fmla="*/ 51 h 58"/>
              <a:gd name="T6" fmla="*/ 0 w 51"/>
              <a:gd name="T7" fmla="*/ 7 h 58"/>
              <a:gd name="T8" fmla="*/ 7 w 51"/>
              <a:gd name="T9" fmla="*/ 0 h 58"/>
              <a:gd name="T10" fmla="*/ 14 w 51"/>
              <a:gd name="T11" fmla="*/ 7 h 58"/>
              <a:gd name="T12" fmla="*/ 14 w 51"/>
              <a:gd name="T13" fmla="*/ 44 h 58"/>
              <a:gd name="T14" fmla="*/ 44 w 51"/>
              <a:gd name="T15" fmla="*/ 44 h 58"/>
              <a:gd name="T16" fmla="*/ 51 w 51"/>
              <a:gd name="T17" fmla="*/ 51 h 58"/>
              <a:gd name="T18" fmla="*/ 44 w 51"/>
              <a:gd name="T19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58">
                <a:moveTo>
                  <a:pt x="44" y="58"/>
                </a:move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1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ubicBezTo>
                  <a:pt x="14" y="44"/>
                  <a:pt x="14" y="44"/>
                  <a:pt x="14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8" y="44"/>
                  <a:pt x="51" y="47"/>
                  <a:pt x="51" y="51"/>
                </a:cubicBezTo>
                <a:cubicBezTo>
                  <a:pt x="51" y="55"/>
                  <a:pt x="48" y="58"/>
                  <a:pt x="44" y="58"/>
                </a:cubicBez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4" name="Oval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321898" y="2304302"/>
            <a:ext cx="1624214" cy="162421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5" name="Oval 2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71499" y="2553903"/>
            <a:ext cx="1125012" cy="1125012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577" name="Freeform 2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5889946" y="2852011"/>
            <a:ext cx="490152" cy="526761"/>
          </a:xfrm>
          <a:custGeom>
            <a:avLst/>
            <a:gdLst>
              <a:gd name="T0" fmla="*/ 209 w 215"/>
              <a:gd name="T1" fmla="*/ 183 h 231"/>
              <a:gd name="T2" fmla="*/ 177 w 215"/>
              <a:gd name="T3" fmla="*/ 94 h 231"/>
              <a:gd name="T4" fmla="*/ 128 w 215"/>
              <a:gd name="T5" fmla="*/ 26 h 231"/>
              <a:gd name="T6" fmla="*/ 128 w 215"/>
              <a:gd name="T7" fmla="*/ 20 h 231"/>
              <a:gd name="T8" fmla="*/ 107 w 215"/>
              <a:gd name="T9" fmla="*/ 0 h 231"/>
              <a:gd name="T10" fmla="*/ 87 w 215"/>
              <a:gd name="T11" fmla="*/ 20 h 231"/>
              <a:gd name="T12" fmla="*/ 87 w 215"/>
              <a:gd name="T13" fmla="*/ 26 h 231"/>
              <a:gd name="T14" fmla="*/ 37 w 215"/>
              <a:gd name="T15" fmla="*/ 94 h 231"/>
              <a:gd name="T16" fmla="*/ 5 w 215"/>
              <a:gd name="T17" fmla="*/ 183 h 231"/>
              <a:gd name="T18" fmla="*/ 1 w 215"/>
              <a:gd name="T19" fmla="*/ 194 h 231"/>
              <a:gd name="T20" fmla="*/ 10 w 215"/>
              <a:gd name="T21" fmla="*/ 201 h 231"/>
              <a:gd name="T22" fmla="*/ 70 w 215"/>
              <a:gd name="T23" fmla="*/ 201 h 231"/>
              <a:gd name="T24" fmla="*/ 107 w 215"/>
              <a:gd name="T25" fmla="*/ 231 h 231"/>
              <a:gd name="T26" fmla="*/ 145 w 215"/>
              <a:gd name="T27" fmla="*/ 201 h 231"/>
              <a:gd name="T28" fmla="*/ 204 w 215"/>
              <a:gd name="T29" fmla="*/ 201 h 231"/>
              <a:gd name="T30" fmla="*/ 214 w 215"/>
              <a:gd name="T31" fmla="*/ 194 h 231"/>
              <a:gd name="T32" fmla="*/ 209 w 215"/>
              <a:gd name="T33" fmla="*/ 183 h 231"/>
              <a:gd name="T34" fmla="*/ 98 w 215"/>
              <a:gd name="T35" fmla="*/ 181 h 231"/>
              <a:gd name="T36" fmla="*/ 35 w 215"/>
              <a:gd name="T37" fmla="*/ 181 h 231"/>
              <a:gd name="T38" fmla="*/ 57 w 215"/>
              <a:gd name="T39" fmla="*/ 94 h 231"/>
              <a:gd name="T40" fmla="*/ 107 w 215"/>
              <a:gd name="T41" fmla="*/ 43 h 231"/>
              <a:gd name="T42" fmla="*/ 158 w 215"/>
              <a:gd name="T43" fmla="*/ 93 h 231"/>
              <a:gd name="T44" fmla="*/ 180 w 215"/>
              <a:gd name="T45" fmla="*/ 181 h 231"/>
              <a:gd name="T46" fmla="*/ 98 w 215"/>
              <a:gd name="T47" fmla="*/ 18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5" h="231">
                <a:moveTo>
                  <a:pt x="209" y="183"/>
                </a:moveTo>
                <a:cubicBezTo>
                  <a:pt x="176" y="162"/>
                  <a:pt x="177" y="95"/>
                  <a:pt x="177" y="94"/>
                </a:cubicBezTo>
                <a:cubicBezTo>
                  <a:pt x="177" y="62"/>
                  <a:pt x="156" y="35"/>
                  <a:pt x="128" y="26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9"/>
                  <a:pt x="119" y="0"/>
                  <a:pt x="107" y="0"/>
                </a:cubicBezTo>
                <a:cubicBezTo>
                  <a:pt x="96" y="0"/>
                  <a:pt x="87" y="9"/>
                  <a:pt x="87" y="20"/>
                </a:cubicBezTo>
                <a:cubicBezTo>
                  <a:pt x="87" y="26"/>
                  <a:pt x="87" y="26"/>
                  <a:pt x="87" y="26"/>
                </a:cubicBezTo>
                <a:cubicBezTo>
                  <a:pt x="58" y="35"/>
                  <a:pt x="37" y="62"/>
                  <a:pt x="37" y="94"/>
                </a:cubicBezTo>
                <a:cubicBezTo>
                  <a:pt x="38" y="113"/>
                  <a:pt x="33" y="166"/>
                  <a:pt x="5" y="183"/>
                </a:cubicBezTo>
                <a:cubicBezTo>
                  <a:pt x="1" y="185"/>
                  <a:pt x="0" y="190"/>
                  <a:pt x="1" y="194"/>
                </a:cubicBezTo>
                <a:cubicBezTo>
                  <a:pt x="2" y="198"/>
                  <a:pt x="6" y="201"/>
                  <a:pt x="10" y="201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74" y="218"/>
                  <a:pt x="89" y="231"/>
                  <a:pt x="107" y="231"/>
                </a:cubicBezTo>
                <a:cubicBezTo>
                  <a:pt x="126" y="231"/>
                  <a:pt x="141" y="218"/>
                  <a:pt x="145" y="201"/>
                </a:cubicBezTo>
                <a:cubicBezTo>
                  <a:pt x="204" y="201"/>
                  <a:pt x="204" y="201"/>
                  <a:pt x="204" y="201"/>
                </a:cubicBezTo>
                <a:cubicBezTo>
                  <a:pt x="209" y="201"/>
                  <a:pt x="212" y="198"/>
                  <a:pt x="214" y="194"/>
                </a:cubicBezTo>
                <a:cubicBezTo>
                  <a:pt x="215" y="190"/>
                  <a:pt x="213" y="185"/>
                  <a:pt x="209" y="183"/>
                </a:cubicBezTo>
                <a:moveTo>
                  <a:pt x="98" y="181"/>
                </a:moveTo>
                <a:cubicBezTo>
                  <a:pt x="35" y="181"/>
                  <a:pt x="35" y="181"/>
                  <a:pt x="35" y="181"/>
                </a:cubicBezTo>
                <a:cubicBezTo>
                  <a:pt x="58" y="148"/>
                  <a:pt x="57" y="96"/>
                  <a:pt x="57" y="94"/>
                </a:cubicBezTo>
                <a:cubicBezTo>
                  <a:pt x="57" y="66"/>
                  <a:pt x="80" y="43"/>
                  <a:pt x="107" y="43"/>
                </a:cubicBezTo>
                <a:cubicBezTo>
                  <a:pt x="135" y="43"/>
                  <a:pt x="158" y="66"/>
                  <a:pt x="158" y="93"/>
                </a:cubicBezTo>
                <a:cubicBezTo>
                  <a:pt x="158" y="96"/>
                  <a:pt x="156" y="148"/>
                  <a:pt x="180" y="181"/>
                </a:cubicBezTo>
                <a:lnTo>
                  <a:pt x="98" y="181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11" name="等腰三角形 10"/>
          <p:cNvSpPr/>
          <p:nvPr>
            <p:custDataLst>
              <p:tags r:id="rId15"/>
            </p:custDataLst>
          </p:nvPr>
        </p:nvSpPr>
        <p:spPr>
          <a:xfrm rot="2746311">
            <a:off x="6648735" y="4709155"/>
            <a:ext cx="345420" cy="1345673"/>
          </a:xfrm>
          <a:prstGeom prst="triangle">
            <a:avLst/>
          </a:prstGeom>
          <a:solidFill>
            <a:srgbClr val="FFFFFF">
              <a:lumMod val="85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style>
          <a:lnRef idx="2">
            <a:srgbClr val="7EA88C">
              <a:shade val="50000"/>
            </a:srgbClr>
          </a:lnRef>
          <a:fillRef idx="1">
            <a:srgbClr val="7EA88C"/>
          </a:fillRef>
          <a:effectRef idx="0">
            <a:srgbClr val="7EA88C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Oval 1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619573" y="4534477"/>
            <a:ext cx="968312" cy="9664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CE7075">
                <a:lumMod val="60000"/>
                <a:lumOff val="40000"/>
              </a:srgbClr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3" name="Oval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769256" y="4682311"/>
            <a:ext cx="668949" cy="67079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4" name="Freeform 10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6981069" y="4909602"/>
            <a:ext cx="245320" cy="216214"/>
          </a:xfrm>
          <a:custGeom>
            <a:avLst/>
            <a:gdLst>
              <a:gd name="T0" fmla="*/ 148 w 296"/>
              <a:gd name="T1" fmla="*/ 0 h 262"/>
              <a:gd name="T2" fmla="*/ 164 w 296"/>
              <a:gd name="T3" fmla="*/ 8 h 262"/>
              <a:gd name="T4" fmla="*/ 287 w 296"/>
              <a:gd name="T5" fmla="*/ 150 h 262"/>
              <a:gd name="T6" fmla="*/ 278 w 296"/>
              <a:gd name="T7" fmla="*/ 170 h 262"/>
              <a:gd name="T8" fmla="*/ 227 w 296"/>
              <a:gd name="T9" fmla="*/ 170 h 262"/>
              <a:gd name="T10" fmla="*/ 202 w 296"/>
              <a:gd name="T11" fmla="*/ 170 h 262"/>
              <a:gd name="T12" fmla="*/ 202 w 296"/>
              <a:gd name="T13" fmla="*/ 237 h 262"/>
              <a:gd name="T14" fmla="*/ 177 w 296"/>
              <a:gd name="T15" fmla="*/ 262 h 262"/>
              <a:gd name="T16" fmla="*/ 119 w 296"/>
              <a:gd name="T17" fmla="*/ 262 h 262"/>
              <a:gd name="T18" fmla="*/ 94 w 296"/>
              <a:gd name="T19" fmla="*/ 237 h 262"/>
              <a:gd name="T20" fmla="*/ 94 w 296"/>
              <a:gd name="T21" fmla="*/ 170 h 262"/>
              <a:gd name="T22" fmla="*/ 68 w 296"/>
              <a:gd name="T23" fmla="*/ 170 h 262"/>
              <a:gd name="T24" fmla="*/ 18 w 296"/>
              <a:gd name="T25" fmla="*/ 170 h 262"/>
              <a:gd name="T26" fmla="*/ 9 w 296"/>
              <a:gd name="T27" fmla="*/ 150 h 262"/>
              <a:gd name="T28" fmla="*/ 132 w 296"/>
              <a:gd name="T29" fmla="*/ 8 h 262"/>
              <a:gd name="T30" fmla="*/ 148 w 296"/>
              <a:gd name="T31" fmla="*/ 0 h 262"/>
              <a:gd name="T32" fmla="*/ 148 w 296"/>
              <a:gd name="T33" fmla="*/ 19 h 262"/>
              <a:gd name="T34" fmla="*/ 146 w 296"/>
              <a:gd name="T35" fmla="*/ 20 h 262"/>
              <a:gd name="T36" fmla="*/ 146 w 296"/>
              <a:gd name="T37" fmla="*/ 21 h 262"/>
              <a:gd name="T38" fmla="*/ 33 w 296"/>
              <a:gd name="T39" fmla="*/ 151 h 262"/>
              <a:gd name="T40" fmla="*/ 68 w 296"/>
              <a:gd name="T41" fmla="*/ 151 h 262"/>
              <a:gd name="T42" fmla="*/ 94 w 296"/>
              <a:gd name="T43" fmla="*/ 151 h 262"/>
              <a:gd name="T44" fmla="*/ 112 w 296"/>
              <a:gd name="T45" fmla="*/ 170 h 262"/>
              <a:gd name="T46" fmla="*/ 112 w 296"/>
              <a:gd name="T47" fmla="*/ 237 h 262"/>
              <a:gd name="T48" fmla="*/ 119 w 296"/>
              <a:gd name="T49" fmla="*/ 244 h 262"/>
              <a:gd name="T50" fmla="*/ 177 w 296"/>
              <a:gd name="T51" fmla="*/ 244 h 262"/>
              <a:gd name="T52" fmla="*/ 183 w 296"/>
              <a:gd name="T53" fmla="*/ 237 h 262"/>
              <a:gd name="T54" fmla="*/ 183 w 296"/>
              <a:gd name="T55" fmla="*/ 170 h 262"/>
              <a:gd name="T56" fmla="*/ 202 w 296"/>
              <a:gd name="T57" fmla="*/ 151 h 262"/>
              <a:gd name="T58" fmla="*/ 227 w 296"/>
              <a:gd name="T59" fmla="*/ 151 h 262"/>
              <a:gd name="T60" fmla="*/ 263 w 296"/>
              <a:gd name="T61" fmla="*/ 151 h 262"/>
              <a:gd name="T62" fmla="*/ 150 w 296"/>
              <a:gd name="T63" fmla="*/ 21 h 262"/>
              <a:gd name="T64" fmla="*/ 150 w 296"/>
              <a:gd name="T65" fmla="*/ 20 h 262"/>
              <a:gd name="T66" fmla="*/ 148 w 296"/>
              <a:gd name="T67" fmla="*/ 1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6" h="262">
                <a:moveTo>
                  <a:pt x="148" y="0"/>
                </a:moveTo>
                <a:cubicBezTo>
                  <a:pt x="154" y="0"/>
                  <a:pt x="160" y="3"/>
                  <a:pt x="164" y="8"/>
                </a:cubicBezTo>
                <a:cubicBezTo>
                  <a:pt x="287" y="150"/>
                  <a:pt x="287" y="150"/>
                  <a:pt x="287" y="150"/>
                </a:cubicBezTo>
                <a:cubicBezTo>
                  <a:pt x="296" y="161"/>
                  <a:pt x="292" y="170"/>
                  <a:pt x="278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0" y="170"/>
                  <a:pt x="211" y="170"/>
                  <a:pt x="202" y="170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51"/>
                  <a:pt x="190" y="262"/>
                  <a:pt x="177" y="262"/>
                </a:cubicBezTo>
                <a:cubicBezTo>
                  <a:pt x="119" y="262"/>
                  <a:pt x="119" y="262"/>
                  <a:pt x="119" y="262"/>
                </a:cubicBezTo>
                <a:cubicBezTo>
                  <a:pt x="105" y="262"/>
                  <a:pt x="94" y="251"/>
                  <a:pt x="94" y="237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85" y="170"/>
                  <a:pt x="75" y="170"/>
                  <a:pt x="68" y="170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4" y="170"/>
                  <a:pt x="0" y="161"/>
                  <a:pt x="9" y="150"/>
                </a:cubicBezTo>
                <a:cubicBezTo>
                  <a:pt x="132" y="8"/>
                  <a:pt x="132" y="8"/>
                  <a:pt x="132" y="8"/>
                </a:cubicBezTo>
                <a:cubicBezTo>
                  <a:pt x="136" y="3"/>
                  <a:pt x="142" y="0"/>
                  <a:pt x="148" y="0"/>
                </a:cubicBezTo>
                <a:moveTo>
                  <a:pt x="148" y="19"/>
                </a:moveTo>
                <a:cubicBezTo>
                  <a:pt x="147" y="19"/>
                  <a:pt x="147" y="20"/>
                  <a:pt x="146" y="2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4" y="151"/>
                  <a:pt x="112" y="159"/>
                  <a:pt x="112" y="170"/>
                </a:cubicBezTo>
                <a:cubicBezTo>
                  <a:pt x="112" y="237"/>
                  <a:pt x="112" y="237"/>
                  <a:pt x="112" y="237"/>
                </a:cubicBezTo>
                <a:cubicBezTo>
                  <a:pt x="112" y="241"/>
                  <a:pt x="115" y="244"/>
                  <a:pt x="119" y="244"/>
                </a:cubicBezTo>
                <a:cubicBezTo>
                  <a:pt x="177" y="244"/>
                  <a:pt x="177" y="244"/>
                  <a:pt x="177" y="244"/>
                </a:cubicBezTo>
                <a:cubicBezTo>
                  <a:pt x="180" y="244"/>
                  <a:pt x="183" y="241"/>
                  <a:pt x="183" y="237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59"/>
                  <a:pt x="192" y="151"/>
                  <a:pt x="202" y="151"/>
                </a:cubicBezTo>
                <a:cubicBezTo>
                  <a:pt x="227" y="151"/>
                  <a:pt x="227" y="151"/>
                  <a:pt x="227" y="151"/>
                </a:cubicBezTo>
                <a:cubicBezTo>
                  <a:pt x="263" y="151"/>
                  <a:pt x="263" y="151"/>
                  <a:pt x="263" y="15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1"/>
                  <a:pt x="150" y="21"/>
                  <a:pt x="150" y="20"/>
                </a:cubicBezTo>
                <a:cubicBezTo>
                  <a:pt x="149" y="19"/>
                  <a:pt x="148" y="19"/>
                  <a:pt x="148" y="19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lIns="82848" tIns="41424" rIns="82848" bIns="41424"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30" b="0" i="0" u="none" strike="noStrike" kern="1200" cap="none" spc="0" normalizeH="0" baseline="0" noProof="0">
              <a:ln>
                <a:noFill/>
              </a:ln>
              <a:solidFill>
                <a:srgbClr val="7EA88C"/>
              </a:solidFill>
              <a:effectLst/>
              <a:uLnTx/>
              <a:uFillTx/>
            </a:endParaRPr>
          </a:p>
        </p:txBody>
      </p:sp>
      <p:sp>
        <p:nvSpPr>
          <p:cNvPr id="48" name="Freeform 15"/>
          <p:cNvSpPr/>
          <p:nvPr>
            <p:custDataLst>
              <p:tags r:id="rId19"/>
            </p:custDataLst>
          </p:nvPr>
        </p:nvSpPr>
        <p:spPr bwMode="auto">
          <a:xfrm rot="10800000" flipV="1">
            <a:off x="7640850" y="5300003"/>
            <a:ext cx="1223881" cy="243659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rgbClr val="B8B8B8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0"/>
            </p:custDataLst>
          </p:nvPr>
        </p:nvSpPr>
        <p:spPr>
          <a:xfrm>
            <a:off x="620991" y="2143782"/>
            <a:ext cx="2808000" cy="3960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lnSpcReduction="10000"/>
          </a:bodyPr>
          <a:lstStyle/>
          <a:p>
            <a:pPr algn="r"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CE707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编写代码的</a:t>
            </a:r>
            <a:r>
              <a:rPr lang="zh-CN" altLang="en-US" sz="2000" b="1" dirty="0">
                <a:solidFill>
                  <a:srgbClr val="CE707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能力</a:t>
            </a:r>
            <a:endParaRPr lang="zh-CN" altLang="en-US" sz="2000" b="1" dirty="0">
              <a:solidFill>
                <a:srgbClr val="CE7075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1"/>
            </p:custDataLst>
          </p:nvPr>
        </p:nvSpPr>
        <p:spPr>
          <a:xfrm>
            <a:off x="599391" y="4770813"/>
            <a:ext cx="2808000" cy="3960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lnSpcReduction="10000"/>
          </a:bodyPr>
          <a:lstStyle/>
          <a:p>
            <a:pPr algn="r"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7EA88C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数据库设计的</a:t>
            </a:r>
            <a:r>
              <a:rPr lang="zh-CN" altLang="en-US" sz="2000" b="1" dirty="0">
                <a:solidFill>
                  <a:srgbClr val="7EA88C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能力</a:t>
            </a:r>
            <a:endParaRPr lang="zh-CN" altLang="en-US" sz="2000" b="1" dirty="0">
              <a:solidFill>
                <a:srgbClr val="7EA88C">
                  <a:lumMod val="60000"/>
                  <a:lumOff val="40000"/>
                </a:srgbClr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2"/>
            </p:custDataLst>
          </p:nvPr>
        </p:nvSpPr>
        <p:spPr>
          <a:xfrm>
            <a:off x="9081534" y="2141523"/>
            <a:ext cx="2808000" cy="3960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lnSpcReduction="10000"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7EA88C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实践中团队的</a:t>
            </a:r>
            <a:r>
              <a:rPr lang="zh-CN" altLang="en-US" sz="2000" b="1" dirty="0">
                <a:solidFill>
                  <a:srgbClr val="7EA88C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合作</a:t>
            </a:r>
            <a:endParaRPr lang="zh-CN" altLang="en-US" sz="2000" b="1" dirty="0">
              <a:solidFill>
                <a:srgbClr val="7EA88C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3"/>
            </p:custDataLst>
          </p:nvPr>
        </p:nvSpPr>
        <p:spPr>
          <a:xfrm>
            <a:off x="8996045" y="4871720"/>
            <a:ext cx="2893695" cy="62992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+mn-ea"/>
              </a:rPr>
              <a:t>绘制展示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+mn-ea"/>
              </a:rPr>
              <a:t>ppt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+mn-ea"/>
              </a:rPr>
              <a:t>、撰写报告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4"/>
            </p:custDataLst>
          </p:nvPr>
        </p:nvSpPr>
        <p:spPr>
          <a:xfrm>
            <a:off x="1064018" y="124223"/>
            <a:ext cx="6048000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EA88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norm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lang="zh-CN" altLang="en-US" sz="2800" b="1" dirty="0">
                <a:solidFill>
                  <a:srgbClr val="7EA88C"/>
                </a:solidFill>
                <a:latin typeface="Arial" panose="020B0604020202020204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9200"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800"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8400" algn="ctr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黑体" panose="02010609060101010101" charset="-122"/>
                <a:cs typeface="+mn-ea"/>
              </a:rPr>
              <a:t>实践所得</a:t>
            </a:r>
            <a:endParaRPr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黑体" panose="02010609060101010101" charset="-122"/>
              <a:cs typeface="+mn-ea"/>
            </a:endParaRPr>
          </a:p>
        </p:txBody>
      </p:sp>
      <p:sp>
        <p:nvSpPr>
          <p:cNvPr id="15" name="直角三角形 14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10800000">
            <a:off x="5333997" y="-2"/>
            <a:ext cx="6858001" cy="6858001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" y="815993"/>
            <a:ext cx="7248697" cy="3275836"/>
          </a:xfrm>
          <a:custGeom>
            <a:avLst/>
            <a:gdLst>
              <a:gd name="connsiteX0" fmla="*/ 0 w 6769073"/>
              <a:gd name="connsiteY0" fmla="*/ 0 h 3059084"/>
              <a:gd name="connsiteX1" fmla="*/ 6769073 w 6769073"/>
              <a:gd name="connsiteY1" fmla="*/ 0 h 3059084"/>
              <a:gd name="connsiteX2" fmla="*/ 4673951 w 6769073"/>
              <a:gd name="connsiteY2" fmla="*/ 3059084 h 3059084"/>
              <a:gd name="connsiteX3" fmla="*/ 0 w 6769073"/>
              <a:gd name="connsiteY3" fmla="*/ 3059084 h 305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073" h="3059084">
                <a:moveTo>
                  <a:pt x="0" y="0"/>
                </a:moveTo>
                <a:lnTo>
                  <a:pt x="6769073" y="0"/>
                </a:lnTo>
                <a:lnTo>
                  <a:pt x="4673951" y="3059084"/>
                </a:lnTo>
                <a:lnTo>
                  <a:pt x="0" y="305908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t="-22000" b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624349" y="1654956"/>
            <a:ext cx="8567651" cy="3275837"/>
          </a:xfrm>
          <a:custGeom>
            <a:avLst/>
            <a:gdLst>
              <a:gd name="connsiteX0" fmla="*/ 6168044 w 8567651"/>
              <a:gd name="connsiteY0" fmla="*/ 0 h 3275837"/>
              <a:gd name="connsiteX1" fmla="*/ 8567651 w 8567651"/>
              <a:gd name="connsiteY1" fmla="*/ 0 h 3275837"/>
              <a:gd name="connsiteX2" fmla="*/ 8567651 w 8567651"/>
              <a:gd name="connsiteY2" fmla="*/ 3275836 h 3275837"/>
              <a:gd name="connsiteX3" fmla="*/ 7248697 w 8567651"/>
              <a:gd name="connsiteY3" fmla="*/ 3275836 h 3275837"/>
              <a:gd name="connsiteX4" fmla="*/ 7248697 w 8567651"/>
              <a:gd name="connsiteY4" fmla="*/ 3275837 h 3275837"/>
              <a:gd name="connsiteX5" fmla="*/ 0 w 8567651"/>
              <a:gd name="connsiteY5" fmla="*/ 3275837 h 3275837"/>
              <a:gd name="connsiteX6" fmla="*/ 2243572 w 8567651"/>
              <a:gd name="connsiteY6" fmla="*/ 1 h 3275837"/>
              <a:gd name="connsiteX7" fmla="*/ 6168044 w 8567651"/>
              <a:gd name="connsiteY7" fmla="*/ 1 h 327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7651" h="3275837">
                <a:moveTo>
                  <a:pt x="6168044" y="0"/>
                </a:moveTo>
                <a:lnTo>
                  <a:pt x="8567651" y="0"/>
                </a:lnTo>
                <a:lnTo>
                  <a:pt x="8567651" y="3275836"/>
                </a:lnTo>
                <a:lnTo>
                  <a:pt x="7248697" y="3275836"/>
                </a:lnTo>
                <a:lnTo>
                  <a:pt x="7248697" y="3275837"/>
                </a:lnTo>
                <a:lnTo>
                  <a:pt x="0" y="3275837"/>
                </a:lnTo>
                <a:lnTo>
                  <a:pt x="2243572" y="1"/>
                </a:lnTo>
                <a:lnTo>
                  <a:pt x="6168044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08169" y="2278986"/>
            <a:ext cx="7248697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JD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defRPr/>
            </a:pPr>
            <a:r>
              <a:rPr lang="zh-CN" altLang="en-US" sz="8000" b="1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谢谢大家观看</a:t>
            </a:r>
            <a:endParaRPr kumimoji="0" lang="en-US" altLang="zh-CN" sz="8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822118" y="3484406"/>
            <a:ext cx="6047759" cy="1999973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1671203" y="321838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4318777" y="6254100"/>
            <a:ext cx="3031259" cy="603901"/>
          </a:xfrm>
          <a:custGeom>
            <a:avLst/>
            <a:gdLst>
              <a:gd name="connsiteX0" fmla="*/ 413602 w 3031259"/>
              <a:gd name="connsiteY0" fmla="*/ 1 h 603901"/>
              <a:gd name="connsiteX1" fmla="*/ 835256 w 3031259"/>
              <a:gd name="connsiteY1" fmla="*/ 1 h 603901"/>
              <a:gd name="connsiteX2" fmla="*/ 421653 w 3031259"/>
              <a:gd name="connsiteY2" fmla="*/ 603901 h 603901"/>
              <a:gd name="connsiteX3" fmla="*/ 0 w 3031259"/>
              <a:gd name="connsiteY3" fmla="*/ 603901 h 603901"/>
              <a:gd name="connsiteX4" fmla="*/ 2609606 w 3031259"/>
              <a:gd name="connsiteY4" fmla="*/ 0 h 603901"/>
              <a:gd name="connsiteX5" fmla="*/ 3031259 w 3031259"/>
              <a:gd name="connsiteY5" fmla="*/ 0 h 603901"/>
              <a:gd name="connsiteX6" fmla="*/ 3031259 w 3031259"/>
              <a:gd name="connsiteY6" fmla="*/ 1 h 603901"/>
              <a:gd name="connsiteX7" fmla="*/ 2609606 w 3031259"/>
              <a:gd name="connsiteY7" fmla="*/ 1 h 60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1259" h="603901">
                <a:moveTo>
                  <a:pt x="413602" y="1"/>
                </a:moveTo>
                <a:lnTo>
                  <a:pt x="835256" y="1"/>
                </a:lnTo>
                <a:lnTo>
                  <a:pt x="421653" y="603901"/>
                </a:lnTo>
                <a:lnTo>
                  <a:pt x="0" y="603901"/>
                </a:lnTo>
                <a:close/>
                <a:moveTo>
                  <a:pt x="2609606" y="0"/>
                </a:moveTo>
                <a:lnTo>
                  <a:pt x="3031259" y="0"/>
                </a:lnTo>
                <a:lnTo>
                  <a:pt x="3031259" y="1"/>
                </a:lnTo>
                <a:lnTo>
                  <a:pt x="2609606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7" grpId="0"/>
          <p:bldP spid="20" grpId="0" animBg="1"/>
          <p:bldP spid="2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7" grpId="0"/>
          <p:bldP spid="20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6260" y="1584739"/>
            <a:ext cx="5134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64" y="2908178"/>
            <a:ext cx="3908809" cy="77875"/>
          </a:xfrm>
          <a:prstGeom prst="rect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6114" y="3005111"/>
            <a:ext cx="513470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780" y="3926840"/>
            <a:ext cx="5977890" cy="38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京东数据库</a:t>
            </a:r>
            <a:r>
              <a:rPr lang="zh-CN" altLang="en-US" sz="19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</a:t>
            </a:r>
            <a:endParaRPr lang="zh-CN" altLang="en-US" sz="1900" kern="0" noProof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6567968" y="1654957"/>
            <a:ext cx="5630010" cy="3275836"/>
          </a:xfrm>
          <a:custGeom>
            <a:avLst/>
            <a:gdLst>
              <a:gd name="connsiteX0" fmla="*/ 2243572 w 5630010"/>
              <a:gd name="connsiteY0" fmla="*/ 0 h 3275836"/>
              <a:gd name="connsiteX1" fmla="*/ 5630010 w 5630010"/>
              <a:gd name="connsiteY1" fmla="*/ 0 h 3275836"/>
              <a:gd name="connsiteX2" fmla="*/ 5630010 w 5630010"/>
              <a:gd name="connsiteY2" fmla="*/ 3275836 h 3275836"/>
              <a:gd name="connsiteX3" fmla="*/ 0 w 5630010"/>
              <a:gd name="connsiteY3" fmla="*/ 3275836 h 32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010" h="3275836">
                <a:moveTo>
                  <a:pt x="2243572" y="0"/>
                </a:moveTo>
                <a:lnTo>
                  <a:pt x="5630010" y="0"/>
                </a:lnTo>
                <a:lnTo>
                  <a:pt x="5630010" y="3275836"/>
                </a:lnTo>
                <a:lnTo>
                  <a:pt x="0" y="3275836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5738882"/>
            <a:ext cx="3384124" cy="1119118"/>
          </a:xfrm>
          <a:custGeom>
            <a:avLst/>
            <a:gdLst>
              <a:gd name="connsiteX0" fmla="*/ 1369751 w 6047759"/>
              <a:gd name="connsiteY0" fmla="*/ 1 h 1999973"/>
              <a:gd name="connsiteX1" fmla="*/ 2123287 w 6047759"/>
              <a:gd name="connsiteY1" fmla="*/ 1 h 1999973"/>
              <a:gd name="connsiteX2" fmla="*/ 753536 w 6047759"/>
              <a:gd name="connsiteY2" fmla="*/ 1999973 h 1999973"/>
              <a:gd name="connsiteX3" fmla="*/ 0 w 6047759"/>
              <a:gd name="connsiteY3" fmla="*/ 1999973 h 1999973"/>
              <a:gd name="connsiteX4" fmla="*/ 5294223 w 6047759"/>
              <a:gd name="connsiteY4" fmla="*/ 0 h 1999973"/>
              <a:gd name="connsiteX5" fmla="*/ 6047759 w 6047759"/>
              <a:gd name="connsiteY5" fmla="*/ 0 h 1999973"/>
              <a:gd name="connsiteX6" fmla="*/ 6047759 w 6047759"/>
              <a:gd name="connsiteY6" fmla="*/ 1 h 1999973"/>
              <a:gd name="connsiteX7" fmla="*/ 5294223 w 6047759"/>
              <a:gd name="connsiteY7" fmla="*/ 1 h 199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7759" h="1999973">
                <a:moveTo>
                  <a:pt x="1369751" y="1"/>
                </a:moveTo>
                <a:lnTo>
                  <a:pt x="2123287" y="1"/>
                </a:lnTo>
                <a:lnTo>
                  <a:pt x="753536" y="1999973"/>
                </a:lnTo>
                <a:lnTo>
                  <a:pt x="0" y="1999973"/>
                </a:lnTo>
                <a:close/>
                <a:moveTo>
                  <a:pt x="5294223" y="0"/>
                </a:moveTo>
                <a:lnTo>
                  <a:pt x="6047759" y="0"/>
                </a:lnTo>
                <a:lnTo>
                  <a:pt x="6047759" y="1"/>
                </a:lnTo>
                <a:lnTo>
                  <a:pt x="5294223" y="1"/>
                </a:lnTo>
                <a:close/>
              </a:path>
            </a:pathLst>
          </a:cu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Shape"/>
          <p:cNvSpPr/>
          <p:nvPr>
            <p:custDataLst>
              <p:tags r:id="rId1"/>
            </p:custDataLst>
          </p:nvPr>
        </p:nvSpPr>
        <p:spPr>
          <a:xfrm>
            <a:off x="3225959" y="1904"/>
            <a:ext cx="89662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38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9538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" panose="0200000000000000000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3" name="PA-图片 45" descr="图片包含 监视器, 电子产品, 室内, 陈列&#10;&#10;已生成极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80" y="-1905"/>
            <a:ext cx="4487545" cy="6562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" y="1083945"/>
            <a:ext cx="6059170" cy="3286125"/>
          </a:xfrm>
          <a:prstGeom prst="rect">
            <a:avLst/>
          </a:prstGeom>
        </p:spPr>
      </p:pic>
      <p:sp>
        <p:nvSpPr>
          <p:cNvPr id="25" name="Line"/>
          <p:cNvSpPr/>
          <p:nvPr>
            <p:custDataLst>
              <p:tags r:id="rId5"/>
            </p:custDataLst>
          </p:nvPr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 Light"/>
              <a:sym typeface="Roboto Light"/>
            </a:endParaRPr>
          </a:p>
        </p:txBody>
      </p:sp>
      <p:sp>
        <p:nvSpPr>
          <p:cNvPr id="26" name="Line"/>
          <p:cNvSpPr/>
          <p:nvPr>
            <p:custDataLst>
              <p:tags r:id="rId6"/>
            </p:custDataLst>
          </p:nvPr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 Light"/>
              <a:sym typeface="Roboto Light"/>
            </a:endParaRPr>
          </a:p>
        </p:txBody>
      </p:sp>
      <p:sp>
        <p:nvSpPr>
          <p:cNvPr id="27" name="Rectangle"/>
          <p:cNvSpPr/>
          <p:nvPr>
            <p:custDataLst>
              <p:tags r:id="rId7"/>
            </p:custDataLst>
          </p:nvPr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" panose="0200000000000000000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8" name="TextBox 27"/>
          <p:cNvSpPr txBox="1"/>
          <p:nvPr>
            <p:custDataLst>
              <p:tags r:id="rId8"/>
            </p:custDataLst>
          </p:nvPr>
        </p:nvSpPr>
        <p:spPr>
          <a:xfrm>
            <a:off x="635794" y="437399"/>
            <a:ext cx="2625090" cy="541655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all" spc="180" normalizeH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京东常用界面</a:t>
            </a:r>
            <a:endParaRPr kumimoji="0" lang="zh-CN" altLang="en-US" sz="3200" b="0" i="0" u="none" strike="noStrike" kern="1200" cap="all" spc="180" normalizeH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9" name="Line"/>
          <p:cNvSpPr/>
          <p:nvPr>
            <p:custDataLst>
              <p:tags r:id="rId9"/>
            </p:custDataLst>
          </p:nvPr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 Light"/>
              <a:sym typeface="Roboto Light"/>
            </a:endParaRPr>
          </a:p>
        </p:txBody>
      </p:sp>
      <p:sp>
        <p:nvSpPr>
          <p:cNvPr id="30" name="Line"/>
          <p:cNvSpPr/>
          <p:nvPr>
            <p:custDataLst>
              <p:tags r:id="rId10"/>
            </p:custDataLst>
          </p:nvPr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C1E22"/>
              </a:solidFill>
              <a:effectLst/>
              <a:uLnTx/>
              <a:uFillTx/>
              <a:latin typeface="Roboto Light"/>
              <a:sym typeface="Roboto Light"/>
            </a:endParaRPr>
          </a:p>
        </p:txBody>
      </p:sp>
      <p:sp>
        <p:nvSpPr>
          <p:cNvPr id="15" name="Title 6"/>
          <p:cNvSpPr txBox="1"/>
          <p:nvPr>
            <p:custDataLst>
              <p:tags r:id="rId11"/>
            </p:custDataLst>
          </p:nvPr>
        </p:nvSpPr>
        <p:spPr>
          <a:xfrm>
            <a:off x="2075180" y="4493260"/>
            <a:ext cx="3611245" cy="6248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36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数据量</a:t>
            </a:r>
            <a:r>
              <a:rPr lang="zh-CN" altLang="en-US" sz="36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极大！</a:t>
            </a:r>
            <a:endParaRPr lang="zh-CN" altLang="en-US" sz="3600" b="1" spc="30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12"/>
            </p:custDataLst>
          </p:nvPr>
        </p:nvSpPr>
        <p:spPr>
          <a:xfrm>
            <a:off x="1861185" y="5444490"/>
            <a:ext cx="4039870" cy="809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4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化简</a:t>
            </a:r>
            <a:r>
              <a:rPr altLang="zh-CN" sz="24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4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以最常用的手机数据为</a:t>
            </a:r>
            <a:r>
              <a:rPr lang="zh-CN" altLang="en-US" sz="2400" b="1" spc="30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模板来建立数据库</a:t>
            </a:r>
            <a:endParaRPr lang="zh-CN" altLang="en-US" sz="2400" b="1" spc="30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rcRect l="-2293" t="4497"/>
          <a:stretch>
            <a:fillRect/>
          </a:stretch>
        </p:blipFill>
        <p:spPr>
          <a:xfrm>
            <a:off x="7981950" y="762000"/>
            <a:ext cx="2897505" cy="4933315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15" grpId="0" bldLvl="0" build="allAtOnce"/>
      <p:bldP spid="15" grpId="1"/>
      <p:bldP spid="5" grpId="0" bldLvl="0" build="allAtOnce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145665" y="1017905"/>
            <a:ext cx="7603490" cy="52660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598246" y="1370134"/>
            <a:ext cx="1233302" cy="949325"/>
            <a:chOff x="842086" y="1969574"/>
            <a:chExt cx="1233302" cy="949325"/>
          </a:xfrm>
        </p:grpSpPr>
        <p:sp>
          <p:nvSpPr>
            <p:cNvPr id="42" name="任意多边形: 形状 41"/>
            <p:cNvSpPr/>
            <p:nvPr>
              <p:custDataLst>
                <p:tags r:id="rId3"/>
              </p:custDataLst>
            </p:nvPr>
          </p:nvSpPr>
          <p:spPr>
            <a:xfrm>
              <a:off x="842086" y="1969574"/>
              <a:ext cx="572902" cy="949325"/>
            </a:xfrm>
            <a:custGeom>
              <a:avLst/>
              <a:gdLst>
                <a:gd name="connsiteX0" fmla="*/ 244627 w 572902"/>
                <a:gd name="connsiteY0" fmla="*/ 0 h 949325"/>
                <a:gd name="connsiteX1" fmla="*/ 245845 w 572902"/>
                <a:gd name="connsiteY1" fmla="*/ 0 h 949325"/>
                <a:gd name="connsiteX2" fmla="*/ 368642 w 572902"/>
                <a:gd name="connsiteY2" fmla="*/ 0 h 949325"/>
                <a:gd name="connsiteX3" fmla="*/ 368642 w 572902"/>
                <a:gd name="connsiteY3" fmla="*/ 2865 h 949325"/>
                <a:gd name="connsiteX4" fmla="*/ 371437 w 572902"/>
                <a:gd name="connsiteY4" fmla="*/ 0 h 949325"/>
                <a:gd name="connsiteX5" fmla="*/ 371437 w 572902"/>
                <a:gd name="connsiteY5" fmla="*/ 376423 h 949325"/>
                <a:gd name="connsiteX6" fmla="*/ 572902 w 572902"/>
                <a:gd name="connsiteY6" fmla="*/ 376423 h 949325"/>
                <a:gd name="connsiteX7" fmla="*/ 572902 w 572902"/>
                <a:gd name="connsiteY7" fmla="*/ 949325 h 949325"/>
                <a:gd name="connsiteX8" fmla="*/ 0 w 572902"/>
                <a:gd name="connsiteY8" fmla="*/ 949325 h 949325"/>
                <a:gd name="connsiteX9" fmla="*/ 0 w 572902"/>
                <a:gd name="connsiteY9" fmla="*/ 376423 h 949325"/>
                <a:gd name="connsiteX10" fmla="*/ 1461 w 572902"/>
                <a:gd name="connsiteY10" fmla="*/ 376423 h 949325"/>
                <a:gd name="connsiteX11" fmla="*/ 244627 w 572902"/>
                <a:gd name="connsiteY11" fmla="*/ 1876 h 9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902" h="949325">
                  <a:moveTo>
                    <a:pt x="244627" y="0"/>
                  </a:moveTo>
                  <a:lnTo>
                    <a:pt x="245845" y="0"/>
                  </a:lnTo>
                  <a:lnTo>
                    <a:pt x="368642" y="0"/>
                  </a:lnTo>
                  <a:lnTo>
                    <a:pt x="368642" y="2865"/>
                  </a:lnTo>
                  <a:lnTo>
                    <a:pt x="371437" y="0"/>
                  </a:lnTo>
                  <a:lnTo>
                    <a:pt x="371437" y="376423"/>
                  </a:lnTo>
                  <a:lnTo>
                    <a:pt x="572902" y="376423"/>
                  </a:lnTo>
                  <a:lnTo>
                    <a:pt x="572902" y="949325"/>
                  </a:lnTo>
                  <a:lnTo>
                    <a:pt x="0" y="949325"/>
                  </a:lnTo>
                  <a:lnTo>
                    <a:pt x="0" y="376423"/>
                  </a:lnTo>
                  <a:lnTo>
                    <a:pt x="1461" y="376423"/>
                  </a:lnTo>
                  <a:lnTo>
                    <a:pt x="244627" y="18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4"/>
              </p:custDataLst>
            </p:nvPr>
          </p:nvSpPr>
          <p:spPr>
            <a:xfrm>
              <a:off x="1502486" y="1969574"/>
              <a:ext cx="572902" cy="949325"/>
            </a:xfrm>
            <a:custGeom>
              <a:avLst/>
              <a:gdLst>
                <a:gd name="connsiteX0" fmla="*/ 244627 w 572902"/>
                <a:gd name="connsiteY0" fmla="*/ 0 h 949325"/>
                <a:gd name="connsiteX1" fmla="*/ 245845 w 572902"/>
                <a:gd name="connsiteY1" fmla="*/ 0 h 949325"/>
                <a:gd name="connsiteX2" fmla="*/ 368642 w 572902"/>
                <a:gd name="connsiteY2" fmla="*/ 0 h 949325"/>
                <a:gd name="connsiteX3" fmla="*/ 368642 w 572902"/>
                <a:gd name="connsiteY3" fmla="*/ 2865 h 949325"/>
                <a:gd name="connsiteX4" fmla="*/ 371437 w 572902"/>
                <a:gd name="connsiteY4" fmla="*/ 0 h 949325"/>
                <a:gd name="connsiteX5" fmla="*/ 371437 w 572902"/>
                <a:gd name="connsiteY5" fmla="*/ 376423 h 949325"/>
                <a:gd name="connsiteX6" fmla="*/ 572902 w 572902"/>
                <a:gd name="connsiteY6" fmla="*/ 376423 h 949325"/>
                <a:gd name="connsiteX7" fmla="*/ 572902 w 572902"/>
                <a:gd name="connsiteY7" fmla="*/ 949325 h 949325"/>
                <a:gd name="connsiteX8" fmla="*/ 0 w 572902"/>
                <a:gd name="connsiteY8" fmla="*/ 949325 h 949325"/>
                <a:gd name="connsiteX9" fmla="*/ 0 w 572902"/>
                <a:gd name="connsiteY9" fmla="*/ 376423 h 949325"/>
                <a:gd name="connsiteX10" fmla="*/ 1461 w 572902"/>
                <a:gd name="connsiteY10" fmla="*/ 376423 h 949325"/>
                <a:gd name="connsiteX11" fmla="*/ 244627 w 572902"/>
                <a:gd name="connsiteY11" fmla="*/ 1876 h 9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902" h="949325">
                  <a:moveTo>
                    <a:pt x="244627" y="0"/>
                  </a:moveTo>
                  <a:lnTo>
                    <a:pt x="245845" y="0"/>
                  </a:lnTo>
                  <a:lnTo>
                    <a:pt x="368642" y="0"/>
                  </a:lnTo>
                  <a:lnTo>
                    <a:pt x="368642" y="2865"/>
                  </a:lnTo>
                  <a:lnTo>
                    <a:pt x="371437" y="0"/>
                  </a:lnTo>
                  <a:lnTo>
                    <a:pt x="371437" y="376423"/>
                  </a:lnTo>
                  <a:lnTo>
                    <a:pt x="572902" y="376423"/>
                  </a:lnTo>
                  <a:lnTo>
                    <a:pt x="572902" y="949325"/>
                  </a:lnTo>
                  <a:lnTo>
                    <a:pt x="0" y="949325"/>
                  </a:lnTo>
                  <a:lnTo>
                    <a:pt x="0" y="376423"/>
                  </a:lnTo>
                  <a:lnTo>
                    <a:pt x="1461" y="376423"/>
                  </a:lnTo>
                  <a:lnTo>
                    <a:pt x="244627" y="18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170940" y="405765"/>
            <a:ext cx="2555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锁定方向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931400" y="1193800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编号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965950" y="5675948"/>
            <a:ext cx="3489960" cy="6076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我们需要的数据？</a:t>
            </a:r>
            <a:endParaRPr lang="zh-CN" altLang="en-US" sz="2800" b="1" u="sng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>
            <p:custDataLst>
              <p:tags r:id="rId8"/>
            </p:custDataLst>
          </p:nvPr>
        </p:nvGrpSpPr>
        <p:grpSpPr>
          <a:xfrm rot="10800000">
            <a:off x="10689382" y="4491476"/>
            <a:ext cx="1233302" cy="949325"/>
            <a:chOff x="842086" y="1969574"/>
            <a:chExt cx="1233302" cy="949325"/>
          </a:xfrm>
        </p:grpSpPr>
        <p:sp>
          <p:nvSpPr>
            <p:cNvPr id="46" name="任意多边形: 形状 45"/>
            <p:cNvSpPr/>
            <p:nvPr>
              <p:custDataLst>
                <p:tags r:id="rId9"/>
              </p:custDataLst>
            </p:nvPr>
          </p:nvSpPr>
          <p:spPr>
            <a:xfrm>
              <a:off x="842086" y="1969574"/>
              <a:ext cx="572902" cy="949325"/>
            </a:xfrm>
            <a:custGeom>
              <a:avLst/>
              <a:gdLst>
                <a:gd name="connsiteX0" fmla="*/ 244627 w 572902"/>
                <a:gd name="connsiteY0" fmla="*/ 0 h 949325"/>
                <a:gd name="connsiteX1" fmla="*/ 245845 w 572902"/>
                <a:gd name="connsiteY1" fmla="*/ 0 h 949325"/>
                <a:gd name="connsiteX2" fmla="*/ 368642 w 572902"/>
                <a:gd name="connsiteY2" fmla="*/ 0 h 949325"/>
                <a:gd name="connsiteX3" fmla="*/ 368642 w 572902"/>
                <a:gd name="connsiteY3" fmla="*/ 2865 h 949325"/>
                <a:gd name="connsiteX4" fmla="*/ 371437 w 572902"/>
                <a:gd name="connsiteY4" fmla="*/ 0 h 949325"/>
                <a:gd name="connsiteX5" fmla="*/ 371437 w 572902"/>
                <a:gd name="connsiteY5" fmla="*/ 376423 h 949325"/>
                <a:gd name="connsiteX6" fmla="*/ 572902 w 572902"/>
                <a:gd name="connsiteY6" fmla="*/ 376423 h 949325"/>
                <a:gd name="connsiteX7" fmla="*/ 572902 w 572902"/>
                <a:gd name="connsiteY7" fmla="*/ 949325 h 949325"/>
                <a:gd name="connsiteX8" fmla="*/ 0 w 572902"/>
                <a:gd name="connsiteY8" fmla="*/ 949325 h 949325"/>
                <a:gd name="connsiteX9" fmla="*/ 0 w 572902"/>
                <a:gd name="connsiteY9" fmla="*/ 376423 h 949325"/>
                <a:gd name="connsiteX10" fmla="*/ 1461 w 572902"/>
                <a:gd name="connsiteY10" fmla="*/ 376423 h 949325"/>
                <a:gd name="connsiteX11" fmla="*/ 244627 w 572902"/>
                <a:gd name="connsiteY11" fmla="*/ 1876 h 9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902" h="949325">
                  <a:moveTo>
                    <a:pt x="244627" y="0"/>
                  </a:moveTo>
                  <a:lnTo>
                    <a:pt x="245845" y="0"/>
                  </a:lnTo>
                  <a:lnTo>
                    <a:pt x="368642" y="0"/>
                  </a:lnTo>
                  <a:lnTo>
                    <a:pt x="368642" y="2865"/>
                  </a:lnTo>
                  <a:lnTo>
                    <a:pt x="371437" y="0"/>
                  </a:lnTo>
                  <a:lnTo>
                    <a:pt x="371437" y="376423"/>
                  </a:lnTo>
                  <a:lnTo>
                    <a:pt x="572902" y="376423"/>
                  </a:lnTo>
                  <a:lnTo>
                    <a:pt x="572902" y="949325"/>
                  </a:lnTo>
                  <a:lnTo>
                    <a:pt x="0" y="949325"/>
                  </a:lnTo>
                  <a:lnTo>
                    <a:pt x="0" y="376423"/>
                  </a:lnTo>
                  <a:lnTo>
                    <a:pt x="1461" y="376423"/>
                  </a:lnTo>
                  <a:lnTo>
                    <a:pt x="244627" y="18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46"/>
            <p:cNvSpPr/>
            <p:nvPr>
              <p:custDataLst>
                <p:tags r:id="rId10"/>
              </p:custDataLst>
            </p:nvPr>
          </p:nvSpPr>
          <p:spPr>
            <a:xfrm>
              <a:off x="1502486" y="1969574"/>
              <a:ext cx="572902" cy="949325"/>
            </a:xfrm>
            <a:custGeom>
              <a:avLst/>
              <a:gdLst>
                <a:gd name="connsiteX0" fmla="*/ 244627 w 572902"/>
                <a:gd name="connsiteY0" fmla="*/ 0 h 949325"/>
                <a:gd name="connsiteX1" fmla="*/ 245845 w 572902"/>
                <a:gd name="connsiteY1" fmla="*/ 0 h 949325"/>
                <a:gd name="connsiteX2" fmla="*/ 368642 w 572902"/>
                <a:gd name="connsiteY2" fmla="*/ 0 h 949325"/>
                <a:gd name="connsiteX3" fmla="*/ 368642 w 572902"/>
                <a:gd name="connsiteY3" fmla="*/ 2865 h 949325"/>
                <a:gd name="connsiteX4" fmla="*/ 371437 w 572902"/>
                <a:gd name="connsiteY4" fmla="*/ 0 h 949325"/>
                <a:gd name="connsiteX5" fmla="*/ 371437 w 572902"/>
                <a:gd name="connsiteY5" fmla="*/ 376423 h 949325"/>
                <a:gd name="connsiteX6" fmla="*/ 572902 w 572902"/>
                <a:gd name="connsiteY6" fmla="*/ 376423 h 949325"/>
                <a:gd name="connsiteX7" fmla="*/ 572902 w 572902"/>
                <a:gd name="connsiteY7" fmla="*/ 949325 h 949325"/>
                <a:gd name="connsiteX8" fmla="*/ 0 w 572902"/>
                <a:gd name="connsiteY8" fmla="*/ 949325 h 949325"/>
                <a:gd name="connsiteX9" fmla="*/ 0 w 572902"/>
                <a:gd name="connsiteY9" fmla="*/ 376423 h 949325"/>
                <a:gd name="connsiteX10" fmla="*/ 1461 w 572902"/>
                <a:gd name="connsiteY10" fmla="*/ 376423 h 949325"/>
                <a:gd name="connsiteX11" fmla="*/ 244627 w 572902"/>
                <a:gd name="connsiteY11" fmla="*/ 1876 h 9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902" h="949325">
                  <a:moveTo>
                    <a:pt x="244627" y="0"/>
                  </a:moveTo>
                  <a:lnTo>
                    <a:pt x="245845" y="0"/>
                  </a:lnTo>
                  <a:lnTo>
                    <a:pt x="368642" y="0"/>
                  </a:lnTo>
                  <a:lnTo>
                    <a:pt x="368642" y="2865"/>
                  </a:lnTo>
                  <a:lnTo>
                    <a:pt x="371437" y="0"/>
                  </a:lnTo>
                  <a:lnTo>
                    <a:pt x="371437" y="376423"/>
                  </a:lnTo>
                  <a:lnTo>
                    <a:pt x="572902" y="376423"/>
                  </a:lnTo>
                  <a:lnTo>
                    <a:pt x="572902" y="949325"/>
                  </a:lnTo>
                  <a:lnTo>
                    <a:pt x="0" y="949325"/>
                  </a:lnTo>
                  <a:lnTo>
                    <a:pt x="0" y="376423"/>
                  </a:lnTo>
                  <a:lnTo>
                    <a:pt x="1461" y="376423"/>
                  </a:lnTo>
                  <a:lnTo>
                    <a:pt x="244627" y="18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9931400" y="1676400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名称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9931400" y="2159000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价格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9931400" y="2641600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销量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9931400" y="3124200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发售日期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0063480" y="3566795"/>
            <a:ext cx="1824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......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10" grpId="0"/>
      <p:bldP spid="10" grpId="1"/>
      <p:bldP spid="11" grpId="0"/>
      <p:bldP spid="11" grpId="1"/>
      <p:bldP spid="13" grpId="0"/>
      <p:bldP spid="4" grpId="0"/>
      <p:bldP spid="4" grpId="1"/>
      <p:bldP spid="7" grpId="0" bldLvl="0" build="allAtOnce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836295"/>
            <a:ext cx="9292590" cy="518604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11388920" y="5408004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1388920" y="1145540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62000" y="223520"/>
            <a:ext cx="2555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关注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细节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24245" y="1561465"/>
            <a:ext cx="4837430" cy="3251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</p:cNvCxnSpPr>
          <p:nvPr/>
        </p:nvCxnSpPr>
        <p:spPr>
          <a:xfrm flipV="1">
            <a:off x="8442960" y="426085"/>
            <a:ext cx="1223010" cy="11353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676130" y="263525"/>
            <a:ext cx="96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product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31890" y="2084070"/>
            <a:ext cx="1266825" cy="28448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856095" y="476885"/>
            <a:ext cx="1014095" cy="1592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60030" y="233045"/>
            <a:ext cx="95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price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24245" y="3641725"/>
            <a:ext cx="4380230" cy="8413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9250045" y="2910840"/>
            <a:ext cx="1206500" cy="7308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501630" y="2657475"/>
            <a:ext cx="923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detail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318510" y="760095"/>
            <a:ext cx="3198495" cy="3854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1" idx="0"/>
          </p:cNvCxnSpPr>
          <p:nvPr/>
        </p:nvCxnSpPr>
        <p:spPr>
          <a:xfrm flipV="1">
            <a:off x="4918075" y="467995"/>
            <a:ext cx="781685" cy="292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699760" y="228600"/>
            <a:ext cx="95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type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 animBg="1"/>
      <p:bldP spid="21" grpId="1" animBg="1"/>
      <p:bldP spid="23" grpId="0"/>
      <p:bldP spid="23" grpId="1"/>
      <p:bldP spid="3" grpId="0" animBg="1"/>
      <p:bldP spid="3" grpId="1" animBg="1"/>
      <p:bldP spid="6" grpId="0"/>
      <p:bldP spid="6" grpId="1"/>
      <p:bldP spid="13" grpId="0" animBg="1"/>
      <p:bldP spid="13" grpId="1" animBg="1"/>
      <p:bldP spid="17" grpId="0"/>
      <p:bldP spid="17" grpId="1"/>
      <p:bldP spid="18" grpId="0" animBg="1"/>
      <p:bldP spid="18" grpId="1" animBg="1"/>
      <p:bldP spid="20" grpId="0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853440"/>
            <a:ext cx="10378440" cy="51511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11388920" y="5408004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1388920" y="1145540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62000" y="223520"/>
            <a:ext cx="2555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订单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393190" y="1036320"/>
            <a:ext cx="1809115" cy="2139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</p:cNvCxnSpPr>
          <p:nvPr/>
        </p:nvCxnSpPr>
        <p:spPr>
          <a:xfrm flipV="1">
            <a:off x="2298065" y="481330"/>
            <a:ext cx="1383030" cy="554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67650" y="22352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order_time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681095" y="2277110"/>
            <a:ext cx="1176020" cy="52768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13" idx="0"/>
          </p:cNvCxnSpPr>
          <p:nvPr/>
        </p:nvCxnSpPr>
        <p:spPr>
          <a:xfrm flipV="1">
            <a:off x="4269105" y="476885"/>
            <a:ext cx="3600450" cy="1800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81095" y="26987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order_id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079625" y="4149090"/>
            <a:ext cx="1469390" cy="8921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 flipV="1">
            <a:off x="2799080" y="5041265"/>
            <a:ext cx="2677795" cy="1297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741025" y="315595"/>
            <a:ext cx="923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state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29050" y="2277110"/>
            <a:ext cx="7332980" cy="2032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0456545" y="613410"/>
            <a:ext cx="497205" cy="1677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76875" y="617410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address_id 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 animBg="1"/>
      <p:bldP spid="3" grpId="1" animBg="1"/>
      <p:bldP spid="17" grpId="0"/>
      <p:bldP spid="17" grpId="1"/>
      <p:bldP spid="13" grpId="0" animBg="1"/>
      <p:bldP spid="13" grpId="1" animBg="1"/>
      <p:bldP spid="6" grpId="0"/>
      <p:bldP spid="6" grpId="1"/>
      <p:bldP spid="10" grpId="0" animBg="1"/>
      <p:bldP spid="10" grpId="1" animBg="1"/>
      <p:bldP spid="20" grpId="0"/>
      <p:bldP spid="20" grpId="1"/>
      <p:bldP spid="18" grpId="0" animBg="1"/>
      <p:bldP spid="18" grpId="1" animBg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363980"/>
            <a:ext cx="10916920" cy="314896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11388920" y="5408004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1388920" y="1145540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62000" y="223520"/>
            <a:ext cx="2555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配送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210310" y="1918970"/>
            <a:ext cx="1899920" cy="35814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</p:cNvCxnSpPr>
          <p:nvPr/>
        </p:nvCxnSpPr>
        <p:spPr>
          <a:xfrm flipV="1">
            <a:off x="2160270" y="1363980"/>
            <a:ext cx="1383030" cy="554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53090" y="22352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order_time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68995" y="2000885"/>
            <a:ext cx="1987550" cy="5683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5882640" y="2276475"/>
            <a:ext cx="1652905" cy="2592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503930" y="93916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user_name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22145" y="2277110"/>
            <a:ext cx="1873885" cy="63881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 flipV="1">
            <a:off x="2859405" y="2946400"/>
            <a:ext cx="1592580" cy="1911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4771390" y="1996440"/>
            <a:ext cx="2221865" cy="2800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0456545" y="613410"/>
            <a:ext cx="497205" cy="1677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451985" y="4737100"/>
            <a:ext cx="13074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country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province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city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region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address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5545" y="4827905"/>
            <a:ext cx="196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express_agency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 animBg="1"/>
      <p:bldP spid="3" grpId="1" animBg="1"/>
      <p:bldP spid="17" grpId="0"/>
      <p:bldP spid="17" grpId="1"/>
      <p:bldP spid="18" grpId="0" animBg="1"/>
      <p:bldP spid="18" grpId="1" animBg="1"/>
      <p:bldP spid="12" grpId="0"/>
      <p:bldP spid="12" grpId="1"/>
      <p:bldP spid="10" grpId="0" animBg="1"/>
      <p:bldP spid="10" grpId="1" animBg="1"/>
      <p:bldP spid="2" grpId="0"/>
      <p:bldP spid="2" grpId="1"/>
      <p:bldP spid="13" grpId="0" animBg="1"/>
      <p:bldP spid="13" grpId="1" animBg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890" y="223520"/>
            <a:ext cx="6889115" cy="646811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607060"/>
            <a:ext cx="767080" cy="56438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rot="5400000">
            <a:off x="346998" y="1154706"/>
            <a:ext cx="102484" cy="88348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11388920" y="5408004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1388920" y="1145540"/>
            <a:ext cx="36000" cy="3044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62000" y="223520"/>
            <a:ext cx="2555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评价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221672" y="0"/>
            <a:ext cx="7620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>
            <a:off x="0" y="0"/>
            <a:ext cx="762000" cy="762000"/>
          </a:xfrm>
          <a:prstGeom prst="rtTriangle">
            <a:avLst/>
          </a:prstGeom>
          <a:solidFill>
            <a:srgbClr val="007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859405" y="1928495"/>
            <a:ext cx="1035685" cy="2063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</p:cNvCxnSpPr>
          <p:nvPr/>
        </p:nvCxnSpPr>
        <p:spPr>
          <a:xfrm flipH="1" flipV="1">
            <a:off x="2626360" y="1338580"/>
            <a:ext cx="751205" cy="589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203180" y="5290820"/>
            <a:ext cx="130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likes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replies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990840" y="6214745"/>
            <a:ext cx="1987550" cy="5683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7990840" y="3971290"/>
            <a:ext cx="2526665" cy="5626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667510" y="970280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user_name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94785" y="1830705"/>
            <a:ext cx="758825" cy="30416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2"/>
          </p:cNvCxnSpPr>
          <p:nvPr/>
        </p:nvCxnSpPr>
        <p:spPr>
          <a:xfrm flipV="1">
            <a:off x="2473960" y="2134870"/>
            <a:ext cx="1900555" cy="1232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994785" y="2145030"/>
            <a:ext cx="3996055" cy="40684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9978390" y="5608955"/>
            <a:ext cx="224790" cy="911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888855" y="4533900"/>
            <a:ext cx="196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comment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76985" y="327342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star_rating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859405" y="2186940"/>
            <a:ext cx="1035685" cy="2063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3" idx="1"/>
          </p:cNvCxnSpPr>
          <p:nvPr/>
        </p:nvCxnSpPr>
        <p:spPr>
          <a:xfrm flipH="1" flipV="1">
            <a:off x="2230755" y="1967865"/>
            <a:ext cx="628650" cy="322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08965" y="1705610"/>
            <a:ext cx="1621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member_level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 animBg="1"/>
      <p:bldP spid="3" grpId="1" animBg="1"/>
      <p:bldP spid="17" grpId="0"/>
      <p:bldP spid="17" grpId="1"/>
      <p:bldP spid="23" grpId="0" animBg="1"/>
      <p:bldP spid="23" grpId="1" animBg="1"/>
      <p:bldP spid="25" grpId="0"/>
      <p:bldP spid="25" grpId="1"/>
      <p:bldP spid="18" grpId="0" animBg="1"/>
      <p:bldP spid="18" grpId="1" animBg="1"/>
      <p:bldP spid="22" grpId="0"/>
      <p:bldP spid="22" grpId="1"/>
      <p:bldP spid="10" grpId="0" animBg="1"/>
      <p:bldP spid="10" grpId="1" animBg="1"/>
      <p:bldP spid="2" grpId="0"/>
      <p:bldP spid="2" grpId="1"/>
      <p:bldP spid="13" grpId="0" animBg="1"/>
      <p:bldP spid="13" grpId="1" animBg="1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51_1*i*1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PRESET_TEXT" val="输入大标题"/>
  <p:tag name="KSO_WM_UNIT_NOCLEAR" val="0"/>
  <p:tag name="KSO_WM_UNIT_SHOW_EDIT_AREA_INDICATION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151_1*a*1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a"/>
  <p:tag name="KSO_WM_UNIT_INDEX" val="1_3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69911_3*l_h_a*1_3_1"/>
  <p:tag name="KSO_WM_UNIT_TEXT_FILL_FORE_SCHEMECOLOR_INDEX" val="5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a"/>
  <p:tag name="KSO_WM_UNIT_INDEX" val="1_4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69911_3*l_h_a*1_4_1"/>
  <p:tag name="KSO_WM_UNIT_TEXT_FILL_FORE_SCHEMECOLOR_INDEX" val="6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a"/>
  <p:tag name="KSO_WM_UNIT_INDEX" val="1"/>
  <p:tag name="KSO_WM_UNIT_LAYERLEVEL" val="1"/>
  <p:tag name="KSO_WM_UNIT_ISCONTENTSTITLE" val="1"/>
  <p:tag name="KSO_WM_UNIT_VALUE" val="3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_1"/>
  <p:tag name="KSO_WM_UNIT_ID" val="diagram20169911_3*a*1"/>
  <p:tag name="KSO_WM_UNIT_SHADOW_SCHEMECOLOR_INDEX" val="16"/>
  <p:tag name="KSO_WM_UNIT_TEXT_FILL_FORE_SCHEMECOLOR_INDEX" val="5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TEMPLATE_CATEGORY" val="diagram"/>
  <p:tag name="KSO_WM_TEMPLATE_INDEX" val="20169911"/>
  <p:tag name="KSO_WM_SLIDE_ID" val="diagram20169911_3"/>
  <p:tag name="KSO_WM_SLIDE_INDEX" val="3"/>
  <p:tag name="KSO_WM_DIAGRAM_GROUP_CODE" val="l1-1"/>
</p:tagLst>
</file>

<file path=ppt/tags/tag11.xml><?xml version="1.0" encoding="utf-8"?>
<p:tagLst xmlns:p="http://schemas.openxmlformats.org/presentationml/2006/main">
  <p:tag name="KSO_WM_SLIDE_ID" val="diagram20201151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1151"/>
  <p:tag name="KSO_WM_SLIDE_LAYOUT" val="a_d_f_k"/>
  <p:tag name="KSO_WM_SLIDE_LAYOUT_CNT" val="1_1_1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51_1*i*1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51_1*i*3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51_1*i*4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17.xml><?xml version="1.0" encoding="utf-8"?>
<p:tagLst xmlns:p="http://schemas.openxmlformats.org/presentationml/2006/main">
  <p:tag name="KSO_WM_UNIT_ISCONTENTSTITLE" val="0"/>
  <p:tag name="KSO_WM_UNIT_PRESET_TEXT" val="点击&#13;输入大标题"/>
  <p:tag name="KSO_WM_UNIT_NOCLEAR" val="0"/>
  <p:tag name="KSO_WM_UNIT_SHOW_EDIT_AREA_INDICATION" val="1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51_1*a*1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51_1*i*8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51_1*i*9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PA" val="v5.2.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51_1*i*2"/>
  <p:tag name="KSO_WM_TEMPLATE_CATEGORY" val="diagram"/>
  <p:tag name="KSO_WM_TEMPLATE_INDEX" val="2020155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22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23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24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25.xml><?xml version="1.0" encoding="utf-8"?>
<p:tagLst xmlns:p="http://schemas.openxmlformats.org/presentationml/2006/main">
  <p:tag name="KSO_WM_UNIT_RELATE_UNITID" val="diagram20201551_1*a*2"/>
  <p:tag name="KSO_WM_UNIT_PRESET_TEXT" val="点击输入正文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551_1*h_f*1_1"/>
  <p:tag name="KSO_WM_TEMPLATE_CATEGORY" val="diagram"/>
  <p:tag name="KSO_WM_TEMPLATE_INDEX" val="20201551"/>
  <p:tag name="KSO_WM_UNIT_LAYERLEVEL" val="1_1"/>
  <p:tag name="KSO_WM_TAG_VERSION" val="1.0"/>
  <p:tag name="KSO_WM_BEAUTIFY_FLAG" val="#wm#"/>
  <p:tag name="KSO_WM_UNIT_SHOW_EDIT_AREA_INDICATION" val="1"/>
</p:tagLst>
</file>

<file path=ppt/tags/tag26.xml><?xml version="1.0" encoding="utf-8"?>
<p:tagLst xmlns:p="http://schemas.openxmlformats.org/presentationml/2006/main">
  <p:tag name="KSO_WM_SLIDE_ID" val="diagram2020155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551"/>
  <p:tag name="KSO_WM_SLIDE_LAYOUT" val="a_d_h"/>
  <p:tag name="KSO_WM_SLIDE_LAYOUT_CNT" val="1_1_1"/>
  <p:tag name="KSO_WM_SLIDE_TYPE" val="text"/>
  <p:tag name="KSO_WM_SLIDE_SUBTYPE" val="picTxt"/>
  <p:tag name="KSO_WM_SLIDE_SIZE" val="143.7*26.55"/>
  <p:tag name="KSO_WM_SLIDE_POSITION" val="260.4*271.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696_1*i*8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151_1*i*3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696_1*i*9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696_1*i*8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696_1*i*9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151_1*i*4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696_1*i*8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696_1*i*9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151_1*i*5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696_1*i*8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696_1*i*9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20_1*i*1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20_1*i*2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20_1*i*3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20_1*i*4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PRESET_TEXT" val="在PPT中如何重复多次使用格式刷？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20_1*f*1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PRESET_TEXT" val="logo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diagram20201151_1*k*1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PRESET_TEXT" val="当您的正文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520_1*f*2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520_1*i*5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20_1*i*6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20_1*a*1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ISCONTENTSTITLE" val="0"/>
  <p:tag name="KSO_WM_UNIT_PRESET_TEXT" val="Q&amp;A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diagram20201520_1*b*1"/>
  <p:tag name="KSO_WM_TEMPLATE_CATEGORY" val="diagram"/>
  <p:tag name="KSO_WM_TEMPLATE_INDEX" val="2020152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520"/>
  <p:tag name="KSO_WM_SLIDE_ID" val="diagram20201520_1"/>
  <p:tag name="KSO_WM_TEMPLATE_SUBCATEGORY" val="0"/>
  <p:tag name="KSO_WM_SLIDE_TYPE" val="text"/>
  <p:tag name="KSO_WM_SLIDE_SUBTYPE" val="pureTxt"/>
  <p:tag name="KSO_WM_SLIDE_ITEM_CNT" val="0"/>
  <p:tag name="KSO_WM_SLIDE_INDEX" val="1"/>
  <p:tag name="KSO_WM_SLIDE_SIZE" val="891*420"/>
  <p:tag name="KSO_WM_SLIDE_POSITION" val="36*49"/>
  <p:tag name="KSO_WM_TAG_VERSION" val="1.0"/>
  <p:tag name="KSO_WM_SLIDE_LAYOUT" val="a_b_f"/>
  <p:tag name="KSO_WM_SLIDE_LAYOUT_CNT" val="1_1_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151_1*i*6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  <p:tag name="KSO_WM_UNIT_FLASH_PICTURE_TYPE" val="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96_1*i*1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96_1*i*3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696_1*i*10"/>
  <p:tag name="KSO_WM_TEMPLATE_CATEGORY" val="diagram"/>
  <p:tag name="KSO_WM_TEMPLATE_INDEX" val="2020169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PRESET_TEXT" val="输入小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551_1*h_a*1_1"/>
  <p:tag name="KSO_WM_TEMPLATE_CATEGORY" val="diagram"/>
  <p:tag name="KSO_WM_TEMPLATE_INDEX" val="20201551"/>
  <p:tag name="KSO_WM_UNIT_LAYERLEVEL" val="1_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PLACING_PICTURE_USER_VIEWPORT" val="{&quot;height&quot;:10080,&quot;width&quot;:22230}"/>
</p:tagLst>
</file>

<file path=ppt/tags/tag78.xml><?xml version="1.0" encoding="utf-8"?>
<p:tagLst xmlns:p="http://schemas.openxmlformats.org/presentationml/2006/main">
  <p:tag name="KSO_WM_SLIDE_ID" val="diagram20201696_1"/>
  <p:tag name="KSO_WM_TEMPLATE_SUBCATEGORY" val="15"/>
  <p:tag name="KSO_WM_SLIDE_TYPE" val="text"/>
  <p:tag name="KSO_WM_SLIDE_SUBTYPE" val="picTxt"/>
  <p:tag name="KSO_WM_SLIDE_ITEM_CNT" val="0"/>
  <p:tag name="KSO_WM_SLIDE_INDEX" val="1"/>
  <p:tag name="KSO_WM_SLIDE_SIZE" val="898*445"/>
  <p:tag name="KSO_WM_SLIDE_POSITION" val="0*47"/>
  <p:tag name="KSO_WM_TAG_VERSION" val="1.0"/>
  <p:tag name="KSO_WM_BEAUTIFY_FLAG" val="#wm#"/>
  <p:tag name="KSO_WM_TEMPLATE_CATEGORY" val="diagram"/>
  <p:tag name="KSO_WM_TEMPLATE_INDEX" val="20201696"/>
  <p:tag name="KSO_WM_SLIDE_LAYOUT" val="a_d"/>
  <p:tag name="KSO_WM_SLIDE_LAYOUT_CNT" val="1_1"/>
  <p:tag name="KSO_WM_UNIT_FLASH_PICTURE_TYPE" val="0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i"/>
  <p:tag name="KSO_WM_UNIT_INDEX" val="1_1_1"/>
  <p:tag name="KSO_WM_UNIT_ID" val="diagram20169911_3*l_h_i*1_1_1"/>
  <p:tag name="KSO_WM_UNIT_LAYERLEVEL" val="1_1_1"/>
  <p:tag name="KSO_WM_DIAGRAM_GROUP_CODE" val="l1-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151_1*i*7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i"/>
  <p:tag name="KSO_WM_UNIT_INDEX" val="1_2_1"/>
  <p:tag name="KSO_WM_UNIT_ID" val="diagram20169911_3*l_h_i*1_2_1"/>
  <p:tag name="KSO_WM_UNIT_LAYERLEVEL" val="1_1_1"/>
  <p:tag name="KSO_WM_DIAGRAM_GROUP_CODE" val="l1-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3"/>
  <p:tag name="KSO_WM_UNIT_LAYERLEVEL" val="1_1"/>
  <p:tag name="KSO_WM_DIAGRAM_GROUP_CODE" val="l1-1"/>
  <p:tag name="KSO_WM_UNIT_ID" val="diagram20169911_3*l_i*1_3"/>
  <p:tag name="KSO_WM_UNIT_FILL_FORE_SCHEMECOLOR_INDEX" val="14"/>
  <p:tag name="KSO_WM_UNIT_FILL_TYPE" val="1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i"/>
  <p:tag name="KSO_WM_UNIT_INDEX" val="1_3_1"/>
  <p:tag name="KSO_WM_UNIT_ID" val="diagram20169911_3*l_h_i*1_3_1"/>
  <p:tag name="KSO_WM_UNIT_LAYERLEVEL" val="1_1_1"/>
  <p:tag name="KSO_WM_DIAGRAM_GROUP_CODE" val="l1-1"/>
  <p:tag name="KSO_WM_UNIT_USESOURCEFORMAT_APPLY" val="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5"/>
  <p:tag name="KSO_WM_UNIT_LAYERLEVEL" val="1_1"/>
  <p:tag name="KSO_WM_DIAGRAM_GROUP_CODE" val="l1-1"/>
  <p:tag name="KSO_WM_UNIT_ID" val="diagram20169911_3*l_i*1_5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6"/>
  <p:tag name="KSO_WM_UNIT_LAYERLEVEL" val="1_1"/>
  <p:tag name="KSO_WM_DIAGRAM_GROUP_CODE" val="l1-1"/>
  <p:tag name="KSO_WM_UNIT_ID" val="diagram20169911_3*l_i*1_6"/>
  <p:tag name="KSO_WM_UNIT_FILL_FORE_SCHEMECOLOR_INDEX" val="14"/>
  <p:tag name="KSO_WM_UNIT_FILL_TYPE" val="1"/>
  <p:tag name="KSO_WM_UNIT_LINE_FORE_SCHEMECOLOR_INDEX" val="14"/>
  <p:tag name="KSO_WM_UNIT_LINE_FILL_TYPE" val="2"/>
  <p:tag name="KSO_WM_UNIT_USESOURCEFORMAT_APPLY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7"/>
  <p:tag name="KSO_WM_UNIT_LAYERLEVEL" val="1_1"/>
  <p:tag name="KSO_WM_DIAGRAM_GROUP_CODE" val="l1-1"/>
  <p:tag name="KSO_WM_UNIT_ID" val="diagram20169911_3*l_i*1_7"/>
  <p:tag name="KSO_WM_UNIT_FILL_FORE_SCHEMECOLOR_INDEX" val="13"/>
  <p:tag name="KSO_WM_UNIT_FILL_TYPE" val="1"/>
  <p:tag name="KSO_WM_UNIT_LINE_FORE_SCHEMECOLOR_INDEX" val="13"/>
  <p:tag name="KSO_WM_UNIT_LINE_FILL_TYPE" val="2"/>
  <p:tag name="KSO_WM_UNIT_USESOURCEFORMAT_APPLY" val="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8"/>
  <p:tag name="KSO_WM_UNIT_LAYERLEVEL" val="1_1"/>
  <p:tag name="KSO_WM_DIAGRAM_GROUP_CODE" val="l1-1"/>
  <p:tag name="KSO_WM_UNIT_ID" val="diagram20169911_3*l_i*1_8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9"/>
  <p:tag name="KSO_WM_UNIT_LAYERLEVEL" val="1_1"/>
  <p:tag name="KSO_WM_DIAGRAM_GROUP_CODE" val="l1-1"/>
  <p:tag name="KSO_WM_UNIT_ID" val="diagram20169911_3*l_i*1_9"/>
  <p:tag name="KSO_WM_UNIT_FILL_FORE_SCHEMECOLOR_INDEX" val="14"/>
  <p:tag name="KSO_WM_UNIT_FILL_TYPE" val="1"/>
  <p:tag name="KSO_WM_UNIT_LINE_FORE_SCHEMECOLOR_INDEX" val="14"/>
  <p:tag name="KSO_WM_UNIT_LINE_FILL_TYPE" val="2"/>
  <p:tag name="KSO_WM_UNIT_USESOURCEFORMAT_APPLY" val="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0"/>
  <p:tag name="KSO_WM_UNIT_LAYERLEVEL" val="1_1"/>
  <p:tag name="KSO_WM_DIAGRAM_GROUP_CODE" val="l1-1"/>
  <p:tag name="KSO_WM_UNIT_ID" val="diagram20169911_3*l_i*1_10"/>
  <p:tag name="KSO_WM_UNIT_FILL_FORE_SCHEMECOLOR_INDEX" val="13"/>
  <p:tag name="KSO_WM_UNIT_FILL_TYPE" val="1"/>
  <p:tag name="KSO_WM_UNIT_LINE_FORE_SCHEMECOLOR_INDEX" val="13"/>
  <p:tag name="KSO_WM_UNIT_LINE_FILL_TYPE" val="2"/>
  <p:tag name="KSO_WM_UNIT_USESOURCEFORMAT_APPLY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1"/>
  <p:tag name="KSO_WM_UNIT_LAYERLEVEL" val="1_1"/>
  <p:tag name="KSO_WM_DIAGRAM_GROUP_CODE" val="l1-1"/>
  <p:tag name="KSO_WM_UNIT_ID" val="diagram20169911_3*l_i*1_11"/>
  <p:tag name="KSO_WM_UNIT_FILL_FORE_SCHEMECOLOR_INDEX" val="13"/>
  <p:tag name="KSO_WM_UNIT_FILL_TYPE" val="1"/>
  <p:tag name="KSO_WM_UNIT_LINE_FORE_SCHEMECOLOR_INDEX" val="13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PRESET_TEXT" val="输入大标题"/>
  <p:tag name="KSO_WM_UNIT_NOCLEAR" val="0"/>
  <p:tag name="KSO_WM_UNIT_SHOW_EDIT_AREA_INDICATION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151_1*a*1"/>
  <p:tag name="KSO_WM_TEMPLATE_CATEGORY" val="diagram"/>
  <p:tag name="KSO_WM_TEMPLATE_INDEX" val="20201151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2"/>
  <p:tag name="KSO_WM_UNIT_LAYERLEVEL" val="1_1"/>
  <p:tag name="KSO_WM_DIAGRAM_GROUP_CODE" val="l1-1"/>
  <p:tag name="KSO_WM_UNIT_ID" val="diagram20169911_3*l_i*1_12"/>
  <p:tag name="KSO_WM_UNIT_FILL_FORE_SCHEMECOLOR_INDEX" val="6"/>
  <p:tag name="KSO_WM_UNIT_FILL_TYPE" val="1"/>
  <p:tag name="KSO_WM_UNIT_USESOURCEFORMAT_APPLY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3"/>
  <p:tag name="KSO_WM_UNIT_LAYERLEVEL" val="1_1"/>
  <p:tag name="KSO_WM_DIAGRAM_GROUP_CODE" val="l1-1"/>
  <p:tag name="KSO_WM_UNIT_ID" val="diagram20169911_3*l_i*1_13"/>
  <p:tag name="KSO_WM_UNIT_FILL_FORE_SCHEMECOLOR_INDEX" val="14"/>
  <p:tag name="KSO_WM_UNIT_FILL_TYPE" val="1"/>
  <p:tag name="KSO_WM_UNIT_LINE_FORE_SCHEMECOLOR_INDEX" val="14"/>
  <p:tag name="KSO_WM_UNIT_LINE_FILL_TYPE" val="2"/>
  <p:tag name="KSO_WM_UNIT_USESOURCEFORMAT_APPLY" val="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4"/>
  <p:tag name="KSO_WM_UNIT_LAYERLEVEL" val="1_1"/>
  <p:tag name="KSO_WM_DIAGRAM_GROUP_CODE" val="l1-1"/>
  <p:tag name="KSO_WM_UNIT_ID" val="diagram20169911_3*l_i*1_14"/>
  <p:tag name="KSO_WM_UNIT_FILL_FORE_SCHEMECOLOR_INDEX" val="13"/>
  <p:tag name="KSO_WM_UNIT_FILL_TYPE" val="1"/>
  <p:tag name="KSO_WM_UNIT_LINE_FORE_SCHEMECOLOR_INDEX" val="13"/>
  <p:tag name="KSO_WM_UNIT_LINE_FILL_TYPE" val="2"/>
  <p:tag name="KSO_WM_UNIT_USESOURCEFORMAT_APPLY" val="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5"/>
  <p:tag name="KSO_WM_UNIT_LAYERLEVEL" val="1_1"/>
  <p:tag name="KSO_WM_DIAGRAM_GROUP_CODE" val="l1-1"/>
  <p:tag name="KSO_WM_UNIT_ID" val="diagram20169911_3*l_i*1_15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6"/>
  <p:tag name="KSO_WM_UNIT_LAYERLEVEL" val="1_1"/>
  <p:tag name="KSO_WM_DIAGRAM_GROUP_CODE" val="l1-1"/>
  <p:tag name="KSO_WM_UNIT_ID" val="diagram20169911_3*l_i*1_16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7"/>
  <p:tag name="KSO_WM_UNIT_LAYERLEVEL" val="1_1"/>
  <p:tag name="KSO_WM_DIAGRAM_GROUP_CODE" val="l1-1"/>
  <p:tag name="KSO_WM_UNIT_ID" val="diagram20169911_3*l_i*1_17"/>
  <p:tag name="KSO_WM_UNIT_FILL_FORE_SCHEMECOLOR_INDEX" val="14"/>
  <p:tag name="KSO_WM_UNIT_FILL_TYPE" val="1"/>
  <p:tag name="KSO_WM_UNIT_LINE_FORE_SCHEMECOLOR_INDEX" val="14"/>
  <p:tag name="KSO_WM_UNIT_LINE_FILL_TYPE" val="2"/>
  <p:tag name="KSO_WM_UNIT_USESOURCEFORMAT_APPLY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i"/>
  <p:tag name="KSO_WM_UNIT_INDEX" val="1_18"/>
  <p:tag name="KSO_WM_UNIT_LAYERLEVEL" val="1_1"/>
  <p:tag name="KSO_WM_DIAGRAM_GROUP_CODE" val="l1-1"/>
  <p:tag name="KSO_WM_UNIT_ID" val="diagram20169911_3*l_i*1_18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i"/>
  <p:tag name="KSO_WM_UNIT_INDEX" val="1_4_1"/>
  <p:tag name="KSO_WM_UNIT_ID" val="diagram20169911_3*l_h_i*1_4_1"/>
  <p:tag name="KSO_WM_UNIT_LAYERLEVEL" val="1_1_1"/>
  <p:tag name="KSO_WM_DIAGRAM_GROUP_CODE" val="l1-1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a"/>
  <p:tag name="KSO_WM_UNIT_INDEX" val="1_1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69911_3*l_h_a*1_1_1"/>
  <p:tag name="KSO_WM_UNIT_TEXT_FILL_FORE_SCHEMECOLOR_INDEX" val="6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911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69911_3*l_h_a*1_2_1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WPS 演示</Application>
  <PresentationFormat>宽屏</PresentationFormat>
  <Paragraphs>165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Roboto</vt:lpstr>
      <vt:lpstr>Roboto Light</vt:lpstr>
      <vt:lpstr>Segoe UI</vt:lpstr>
      <vt:lpstr>等线</vt:lpstr>
      <vt:lpstr>Arial Unicode MS</vt:lpstr>
      <vt:lpstr>等线 Light</vt:lpstr>
      <vt:lpstr>黑体</vt:lpstr>
      <vt:lpstr>Verdana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 an</dc:creator>
  <cp:lastModifiedBy>常青</cp:lastModifiedBy>
  <cp:revision>49</cp:revision>
  <dcterms:created xsi:type="dcterms:W3CDTF">2020-10-07T13:29:00Z</dcterms:created>
  <dcterms:modified xsi:type="dcterms:W3CDTF">2021-10-25T14:12:25Z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v1.0_mb_Wr3s9Yj2qaxJOesDgGtLqQ==</vt:lpwstr>
  </property>
  <property fmtid="{D5CDD505-2E9C-101B-9397-08002B2CF9AE}" pid="4" name="ICV">
    <vt:lpwstr>6896240E754147E9BA609CC02E128CBF</vt:lpwstr>
  </property>
</Properties>
</file>